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3"/>
  </p:normalViewPr>
  <p:slideViewPr>
    <p:cSldViewPr snapToGrid="0">
      <p:cViewPr varScale="1">
        <p:scale>
          <a:sx n="96" d="100"/>
          <a:sy n="96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E6727-76A5-B640-BBAD-FD2735E4C649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5C1B4D4A-21D2-B646-82FE-7C3CE7E6DF15}">
      <dgm:prSet phldrT="[Text]"/>
      <dgm:spPr/>
      <dgm:t>
        <a:bodyPr/>
        <a:lstStyle/>
        <a:p>
          <a:r>
            <a:rPr lang="en-US" dirty="0"/>
            <a:t>Business Problem</a:t>
          </a:r>
        </a:p>
      </dgm:t>
    </dgm:pt>
    <dgm:pt modelId="{2B970719-2FB3-5444-B884-92DD25C0BE0F}" type="parTrans" cxnId="{DE28DBAF-7B71-A44E-BE20-3418FB3D4FD7}">
      <dgm:prSet/>
      <dgm:spPr/>
      <dgm:t>
        <a:bodyPr/>
        <a:lstStyle/>
        <a:p>
          <a:endParaRPr lang="en-US"/>
        </a:p>
      </dgm:t>
    </dgm:pt>
    <dgm:pt modelId="{9F80BB25-9685-464D-A32D-E7BA0A73FE99}" type="sibTrans" cxnId="{DE28DBAF-7B71-A44E-BE20-3418FB3D4FD7}">
      <dgm:prSet/>
      <dgm:spPr/>
      <dgm:t>
        <a:bodyPr/>
        <a:lstStyle/>
        <a:p>
          <a:endParaRPr lang="en-US"/>
        </a:p>
      </dgm:t>
    </dgm:pt>
    <dgm:pt modelId="{5622C124-C951-8547-B839-A35B4EB2A21B}">
      <dgm:prSet phldrT="[Text]"/>
      <dgm:spPr/>
      <dgm:t>
        <a:bodyPr/>
        <a:lstStyle/>
        <a:p>
          <a:r>
            <a:rPr lang="en-US" dirty="0"/>
            <a:t>Methodology</a:t>
          </a:r>
        </a:p>
      </dgm:t>
    </dgm:pt>
    <dgm:pt modelId="{D28A4F29-C4D4-8B43-BBE6-350C78E576ED}" type="parTrans" cxnId="{4B9B9AC8-703F-2443-AB48-DB7F09B4DBB9}">
      <dgm:prSet/>
      <dgm:spPr/>
      <dgm:t>
        <a:bodyPr/>
        <a:lstStyle/>
        <a:p>
          <a:endParaRPr lang="en-US"/>
        </a:p>
      </dgm:t>
    </dgm:pt>
    <dgm:pt modelId="{6E0F22D8-959A-0742-B895-B9D20082A7CD}" type="sibTrans" cxnId="{4B9B9AC8-703F-2443-AB48-DB7F09B4DBB9}">
      <dgm:prSet/>
      <dgm:spPr/>
      <dgm:t>
        <a:bodyPr/>
        <a:lstStyle/>
        <a:p>
          <a:endParaRPr lang="en-US"/>
        </a:p>
      </dgm:t>
    </dgm:pt>
    <dgm:pt modelId="{B90A5854-68DB-A74D-B3DD-6232BEDBBE6B}">
      <dgm:prSet phldrT="[Text]"/>
      <dgm:spPr/>
      <dgm:t>
        <a:bodyPr/>
        <a:lstStyle/>
        <a:p>
          <a:r>
            <a:rPr lang="en-US" dirty="0"/>
            <a:t>Analysis</a:t>
          </a:r>
        </a:p>
      </dgm:t>
    </dgm:pt>
    <dgm:pt modelId="{9FE0C383-D01C-7A46-8716-83E69EE12630}" type="parTrans" cxnId="{1E21DEE2-E97D-484E-8BFB-E1343CC14463}">
      <dgm:prSet/>
      <dgm:spPr/>
      <dgm:t>
        <a:bodyPr/>
        <a:lstStyle/>
        <a:p>
          <a:endParaRPr lang="en-US"/>
        </a:p>
      </dgm:t>
    </dgm:pt>
    <dgm:pt modelId="{FD70185F-E083-5144-BD54-78F329239500}" type="sibTrans" cxnId="{1E21DEE2-E97D-484E-8BFB-E1343CC14463}">
      <dgm:prSet/>
      <dgm:spPr/>
      <dgm:t>
        <a:bodyPr/>
        <a:lstStyle/>
        <a:p>
          <a:endParaRPr lang="en-US"/>
        </a:p>
      </dgm:t>
    </dgm:pt>
    <dgm:pt modelId="{5D74F355-F734-7E49-A65E-8150A5640618}">
      <dgm:prSet phldrT="[Text]"/>
      <dgm:spPr/>
      <dgm:t>
        <a:bodyPr/>
        <a:lstStyle/>
        <a:p>
          <a:r>
            <a:rPr lang="en-US" dirty="0"/>
            <a:t>Conclusions</a:t>
          </a:r>
        </a:p>
      </dgm:t>
    </dgm:pt>
    <dgm:pt modelId="{35EBB5E9-6EAC-BA4E-848F-BF9ECCBC4A62}" type="parTrans" cxnId="{E8526F63-EFF4-EA41-9DBD-3C4402BB2248}">
      <dgm:prSet/>
      <dgm:spPr/>
      <dgm:t>
        <a:bodyPr/>
        <a:lstStyle/>
        <a:p>
          <a:endParaRPr lang="en-US"/>
        </a:p>
      </dgm:t>
    </dgm:pt>
    <dgm:pt modelId="{D4DEB5EE-D867-1C46-8EB3-F5646A587600}" type="sibTrans" cxnId="{E8526F63-EFF4-EA41-9DBD-3C4402BB2248}">
      <dgm:prSet/>
      <dgm:spPr/>
      <dgm:t>
        <a:bodyPr/>
        <a:lstStyle/>
        <a:p>
          <a:endParaRPr lang="en-US"/>
        </a:p>
      </dgm:t>
    </dgm:pt>
    <dgm:pt modelId="{FAF55CF4-105D-4940-BFAD-E5C07311C574}" type="pres">
      <dgm:prSet presAssocID="{7D9E6727-76A5-B640-BBAD-FD2735E4C649}" presName="Name0" presStyleCnt="0">
        <dgm:presLayoutVars>
          <dgm:dir/>
          <dgm:animLvl val="lvl"/>
          <dgm:resizeHandles val="exact"/>
        </dgm:presLayoutVars>
      </dgm:prSet>
      <dgm:spPr/>
    </dgm:pt>
    <dgm:pt modelId="{0C84081E-54DC-AA46-9188-9BB35CFA0039}" type="pres">
      <dgm:prSet presAssocID="{5C1B4D4A-21D2-B646-82FE-7C3CE7E6DF1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46C4276-9E37-E84E-BD2E-156A473F25AA}" type="pres">
      <dgm:prSet presAssocID="{9F80BB25-9685-464D-A32D-E7BA0A73FE99}" presName="parTxOnlySpace" presStyleCnt="0"/>
      <dgm:spPr/>
    </dgm:pt>
    <dgm:pt modelId="{47141585-6870-174F-BC99-CDF5276EB425}" type="pres">
      <dgm:prSet presAssocID="{5622C124-C951-8547-B839-A35B4EB2A21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BDD7B1E-2BC7-BA4B-ACDB-5DBF3229157B}" type="pres">
      <dgm:prSet presAssocID="{6E0F22D8-959A-0742-B895-B9D20082A7CD}" presName="parTxOnlySpace" presStyleCnt="0"/>
      <dgm:spPr/>
    </dgm:pt>
    <dgm:pt modelId="{3C701E76-2CAC-2D4A-BE00-6D9740053DA5}" type="pres">
      <dgm:prSet presAssocID="{B90A5854-68DB-A74D-B3DD-6232BEDBBE6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5883C7D-6587-0E46-8B1C-D87CDB9D2CB7}" type="pres">
      <dgm:prSet presAssocID="{FD70185F-E083-5144-BD54-78F329239500}" presName="parTxOnlySpace" presStyleCnt="0"/>
      <dgm:spPr/>
    </dgm:pt>
    <dgm:pt modelId="{7F2C5735-57EA-9F4F-B9B9-F61A0836B13E}" type="pres">
      <dgm:prSet presAssocID="{5D74F355-F734-7E49-A65E-8150A564061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17A9606-C87A-9547-B68D-BE295D9A67A4}" type="presOf" srcId="{B90A5854-68DB-A74D-B3DD-6232BEDBBE6B}" destId="{3C701E76-2CAC-2D4A-BE00-6D9740053DA5}" srcOrd="0" destOrd="0" presId="urn:microsoft.com/office/officeart/2005/8/layout/chevron1"/>
    <dgm:cxn modelId="{EFA55611-B27C-5145-A06A-BA5F9CFD6232}" type="presOf" srcId="{7D9E6727-76A5-B640-BBAD-FD2735E4C649}" destId="{FAF55CF4-105D-4940-BFAD-E5C07311C574}" srcOrd="0" destOrd="0" presId="urn:microsoft.com/office/officeart/2005/8/layout/chevron1"/>
    <dgm:cxn modelId="{E8C26434-891C-4A4B-BB5F-E9F8BDE55E97}" type="presOf" srcId="{5C1B4D4A-21D2-B646-82FE-7C3CE7E6DF15}" destId="{0C84081E-54DC-AA46-9188-9BB35CFA0039}" srcOrd="0" destOrd="0" presId="urn:microsoft.com/office/officeart/2005/8/layout/chevron1"/>
    <dgm:cxn modelId="{E8526F63-EFF4-EA41-9DBD-3C4402BB2248}" srcId="{7D9E6727-76A5-B640-BBAD-FD2735E4C649}" destId="{5D74F355-F734-7E49-A65E-8150A5640618}" srcOrd="3" destOrd="0" parTransId="{35EBB5E9-6EAC-BA4E-848F-BF9ECCBC4A62}" sibTransId="{D4DEB5EE-D867-1C46-8EB3-F5646A587600}"/>
    <dgm:cxn modelId="{7A053679-1B77-1D43-9A6B-4C05D66AA2AD}" type="presOf" srcId="{5D74F355-F734-7E49-A65E-8150A5640618}" destId="{7F2C5735-57EA-9F4F-B9B9-F61A0836B13E}" srcOrd="0" destOrd="0" presId="urn:microsoft.com/office/officeart/2005/8/layout/chevron1"/>
    <dgm:cxn modelId="{F3B04D95-7602-124D-A217-C241E228ECED}" type="presOf" srcId="{5622C124-C951-8547-B839-A35B4EB2A21B}" destId="{47141585-6870-174F-BC99-CDF5276EB425}" srcOrd="0" destOrd="0" presId="urn:microsoft.com/office/officeart/2005/8/layout/chevron1"/>
    <dgm:cxn modelId="{DE28DBAF-7B71-A44E-BE20-3418FB3D4FD7}" srcId="{7D9E6727-76A5-B640-BBAD-FD2735E4C649}" destId="{5C1B4D4A-21D2-B646-82FE-7C3CE7E6DF15}" srcOrd="0" destOrd="0" parTransId="{2B970719-2FB3-5444-B884-92DD25C0BE0F}" sibTransId="{9F80BB25-9685-464D-A32D-E7BA0A73FE99}"/>
    <dgm:cxn modelId="{4B9B9AC8-703F-2443-AB48-DB7F09B4DBB9}" srcId="{7D9E6727-76A5-B640-BBAD-FD2735E4C649}" destId="{5622C124-C951-8547-B839-A35B4EB2A21B}" srcOrd="1" destOrd="0" parTransId="{D28A4F29-C4D4-8B43-BBE6-350C78E576ED}" sibTransId="{6E0F22D8-959A-0742-B895-B9D20082A7CD}"/>
    <dgm:cxn modelId="{1E21DEE2-E97D-484E-8BFB-E1343CC14463}" srcId="{7D9E6727-76A5-B640-BBAD-FD2735E4C649}" destId="{B90A5854-68DB-A74D-B3DD-6232BEDBBE6B}" srcOrd="2" destOrd="0" parTransId="{9FE0C383-D01C-7A46-8716-83E69EE12630}" sibTransId="{FD70185F-E083-5144-BD54-78F329239500}"/>
    <dgm:cxn modelId="{3FA85EC6-ECA5-6D4D-98A1-DEFD8E0866FC}" type="presParOf" srcId="{FAF55CF4-105D-4940-BFAD-E5C07311C574}" destId="{0C84081E-54DC-AA46-9188-9BB35CFA0039}" srcOrd="0" destOrd="0" presId="urn:microsoft.com/office/officeart/2005/8/layout/chevron1"/>
    <dgm:cxn modelId="{7AE876F6-57B0-EB4A-8A27-8B8EB0576E41}" type="presParOf" srcId="{FAF55CF4-105D-4940-BFAD-E5C07311C574}" destId="{846C4276-9E37-E84E-BD2E-156A473F25AA}" srcOrd="1" destOrd="0" presId="urn:microsoft.com/office/officeart/2005/8/layout/chevron1"/>
    <dgm:cxn modelId="{CF883B22-BF8D-0F48-8867-AFA6F531CFD4}" type="presParOf" srcId="{FAF55CF4-105D-4940-BFAD-E5C07311C574}" destId="{47141585-6870-174F-BC99-CDF5276EB425}" srcOrd="2" destOrd="0" presId="urn:microsoft.com/office/officeart/2005/8/layout/chevron1"/>
    <dgm:cxn modelId="{73570A2C-9EFF-A84D-98EC-67D198CEB79C}" type="presParOf" srcId="{FAF55CF4-105D-4940-BFAD-E5C07311C574}" destId="{4BDD7B1E-2BC7-BA4B-ACDB-5DBF3229157B}" srcOrd="3" destOrd="0" presId="urn:microsoft.com/office/officeart/2005/8/layout/chevron1"/>
    <dgm:cxn modelId="{84024FE4-0FDB-F54B-9C31-C9168BE7E672}" type="presParOf" srcId="{FAF55CF4-105D-4940-BFAD-E5C07311C574}" destId="{3C701E76-2CAC-2D4A-BE00-6D9740053DA5}" srcOrd="4" destOrd="0" presId="urn:microsoft.com/office/officeart/2005/8/layout/chevron1"/>
    <dgm:cxn modelId="{7292D9F7-3A72-784B-BEA9-8DFB17B18433}" type="presParOf" srcId="{FAF55CF4-105D-4940-BFAD-E5C07311C574}" destId="{F5883C7D-6587-0E46-8B1C-D87CDB9D2CB7}" srcOrd="5" destOrd="0" presId="urn:microsoft.com/office/officeart/2005/8/layout/chevron1"/>
    <dgm:cxn modelId="{B0B00293-FB33-3645-84B1-48790AAF1C69}" type="presParOf" srcId="{FAF55CF4-105D-4940-BFAD-E5C07311C574}" destId="{7F2C5735-57EA-9F4F-B9B9-F61A0836B13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4081E-54DC-AA46-9188-9BB35CFA0039}">
      <dsp:nvSpPr>
        <dsp:cNvPr id="0" name=""/>
        <dsp:cNvSpPr/>
      </dsp:nvSpPr>
      <dsp:spPr>
        <a:xfrm>
          <a:off x="4595" y="1027137"/>
          <a:ext cx="2674813" cy="1069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Business Problem</a:t>
          </a:r>
        </a:p>
      </dsp:txBody>
      <dsp:txXfrm>
        <a:off x="539558" y="1027137"/>
        <a:ext cx="1604888" cy="1069925"/>
      </dsp:txXfrm>
    </dsp:sp>
    <dsp:sp modelId="{47141585-6870-174F-BC99-CDF5276EB425}">
      <dsp:nvSpPr>
        <dsp:cNvPr id="0" name=""/>
        <dsp:cNvSpPr/>
      </dsp:nvSpPr>
      <dsp:spPr>
        <a:xfrm>
          <a:off x="2411927" y="1027137"/>
          <a:ext cx="2674813" cy="1069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Methodology</a:t>
          </a:r>
        </a:p>
      </dsp:txBody>
      <dsp:txXfrm>
        <a:off x="2946890" y="1027137"/>
        <a:ext cx="1604888" cy="1069925"/>
      </dsp:txXfrm>
    </dsp:sp>
    <dsp:sp modelId="{3C701E76-2CAC-2D4A-BE00-6D9740053DA5}">
      <dsp:nvSpPr>
        <dsp:cNvPr id="0" name=""/>
        <dsp:cNvSpPr/>
      </dsp:nvSpPr>
      <dsp:spPr>
        <a:xfrm>
          <a:off x="4819259" y="1027137"/>
          <a:ext cx="2674813" cy="1069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Analysis</a:t>
          </a:r>
        </a:p>
      </dsp:txBody>
      <dsp:txXfrm>
        <a:off x="5354222" y="1027137"/>
        <a:ext cx="1604888" cy="1069925"/>
      </dsp:txXfrm>
    </dsp:sp>
    <dsp:sp modelId="{7F2C5735-57EA-9F4F-B9B9-F61A0836B13E}">
      <dsp:nvSpPr>
        <dsp:cNvPr id="0" name=""/>
        <dsp:cNvSpPr/>
      </dsp:nvSpPr>
      <dsp:spPr>
        <a:xfrm>
          <a:off x="7226591" y="1027137"/>
          <a:ext cx="2674813" cy="1069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Conclusions</a:t>
          </a:r>
        </a:p>
      </dsp:txBody>
      <dsp:txXfrm>
        <a:off x="7761554" y="1027137"/>
        <a:ext cx="1604888" cy="1069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EB85-0ED4-BCFD-6E57-2C28FCA38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C-H Film Productions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4AABE-0F94-6E8A-0776-B81491A34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199"/>
            <a:ext cx="8676222" cy="2547257"/>
          </a:xfrm>
        </p:spPr>
        <p:txBody>
          <a:bodyPr>
            <a:normAutofit/>
          </a:bodyPr>
          <a:lstStyle/>
          <a:p>
            <a:r>
              <a:rPr lang="en-US" dirty="0"/>
              <a:t>Recommendations for Entry into the Film Industry</a:t>
            </a:r>
          </a:p>
          <a:p>
            <a:endParaRPr lang="en-US" dirty="0"/>
          </a:p>
          <a:p>
            <a:r>
              <a:rPr lang="en-US" dirty="0"/>
              <a:t>Miles </a:t>
            </a:r>
            <a:r>
              <a:rPr lang="en-US" dirty="0" err="1"/>
              <a:t>Cumiskey</a:t>
            </a:r>
            <a:endParaRPr lang="en-US" dirty="0"/>
          </a:p>
          <a:p>
            <a:r>
              <a:rPr lang="en-US" dirty="0"/>
              <a:t>Mike Hanson</a:t>
            </a:r>
          </a:p>
          <a:p>
            <a:r>
              <a:rPr lang="en-US" dirty="0"/>
              <a:t>September 13, 2024</a:t>
            </a:r>
          </a:p>
        </p:txBody>
      </p:sp>
    </p:spTree>
    <p:extLst>
      <p:ext uri="{BB962C8B-B14F-4D97-AF65-F5344CB8AC3E}">
        <p14:creationId xmlns:p14="http://schemas.microsoft.com/office/powerpoint/2010/main" val="710222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4BA52E-D26E-12C4-40CD-479AF42E4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891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568C1A-5344-011A-9BB9-68F89D296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3815" y="1474303"/>
            <a:ext cx="7546446" cy="51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89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7D20-0EF1-A6B3-731D-08B5D37F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64E763-1CCE-7F29-075B-4E40234C92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5543688"/>
              </p:ext>
            </p:extLst>
          </p:nvPr>
        </p:nvGraphicFramePr>
        <p:xfrm>
          <a:off x="1141413" y="2667000"/>
          <a:ext cx="99060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070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F61A-9DCF-6FD6-95AF-4005FA9A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BLUF – Do this in the morning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D093A-D703-0CA6-6F3A-E4E06C1A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3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48D0-6633-0B71-1B9F-9A5B557B1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C4C37-83C3-582E-017B-6DDD35019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 into the Movie Production Space</a:t>
            </a:r>
          </a:p>
          <a:p>
            <a:r>
              <a:rPr lang="en-US" dirty="0"/>
              <a:t>What kinds of films should we endeavor to make to maximize our chance of success when entering this industry?</a:t>
            </a:r>
          </a:p>
        </p:txBody>
      </p:sp>
    </p:spTree>
    <p:extLst>
      <p:ext uri="{BB962C8B-B14F-4D97-AF65-F5344CB8AC3E}">
        <p14:creationId xmlns:p14="http://schemas.microsoft.com/office/powerpoint/2010/main" val="274442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990F-3B38-946B-983F-F06BC8AB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ED0C5-BB7B-AF48-CE91-D258FF0BA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870" y="2514600"/>
            <a:ext cx="5161416" cy="3124201"/>
          </a:xfrm>
        </p:spPr>
        <p:txBody>
          <a:bodyPr/>
          <a:lstStyle/>
          <a:p>
            <a:r>
              <a:rPr lang="en-US" dirty="0"/>
              <a:t>Explored these datasets to drive decisions</a:t>
            </a:r>
          </a:p>
          <a:p>
            <a:r>
              <a:rPr lang="en-US" dirty="0"/>
              <a:t>as we are new to the industry Focus on smaller budget films in Specific Genres</a:t>
            </a:r>
          </a:p>
          <a:p>
            <a:r>
              <a:rPr lang="en-US" dirty="0"/>
              <a:t>Focus on Quality (Critical Reception)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8B3369-FC9C-F327-9D7E-5046D5AFA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215283"/>
              </p:ext>
            </p:extLst>
          </p:nvPr>
        </p:nvGraphicFramePr>
        <p:xfrm>
          <a:off x="6934200" y="2677885"/>
          <a:ext cx="478971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715">
                  <a:extLst>
                    <a:ext uri="{9D8B030D-6E8A-4147-A177-3AD203B41FA5}">
                      <a16:colId xmlns:a16="http://schemas.microsoft.com/office/drawing/2014/main" val="2971622855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 Industry Datasets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737383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Internet Movie Database (IMDB)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378308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Box Office Mojo (BOM)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03903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Numbers (TN)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307437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Movie Database (TMDB)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588822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Academy Award Database (OSCAR)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20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11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4BA52E-D26E-12C4-40CD-479AF42E4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891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AC05C6-0172-6D74-E178-CB5C8BD0B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7423" y="1567069"/>
            <a:ext cx="7831463" cy="488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5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4BA52E-D26E-12C4-40CD-479AF42E4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891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DB6F6E-1040-7A7E-A911-C80F46C6F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145" y="1500807"/>
            <a:ext cx="7994464" cy="509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55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4BA52E-D26E-12C4-40CD-479AF42E4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891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D7E56D-5715-096E-2AF6-5B258EE9E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993" y="1434547"/>
            <a:ext cx="7718660" cy="533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5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4BA52E-D26E-12C4-40CD-479AF42E4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47" y="367749"/>
            <a:ext cx="8049053" cy="864704"/>
          </a:xfrm>
        </p:spPr>
        <p:txBody>
          <a:bodyPr anchor="t" anchorCtr="0">
            <a:normAutofit/>
          </a:bodyPr>
          <a:lstStyle/>
          <a:p>
            <a:r>
              <a:rPr lang="en-US" sz="2800" dirty="0"/>
              <a:t>Title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08D5A2-A1B1-5D35-F268-9176FC89A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536" y="1103282"/>
            <a:ext cx="7424117" cy="499271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itle 3">
                <a:extLst>
                  <a:ext uri="{FF2B5EF4-FFF2-40B4-BE49-F238E27FC236}">
                    <a16:creationId xmlns:a16="http://schemas.microsoft.com/office/drawing/2014/main" id="{ADE57AE1-3050-781D-6017-756606346B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018" y="2034208"/>
                <a:ext cx="4088083" cy="3061252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 fontScale="90000"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200" kern="1200" cap="all">
                    <a:ln w="3175" cmpd="sng">
                      <a:noFill/>
                    </a:ln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6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65000"/>
                          <a:lumOff val="35000"/>
                          <a:alpha val="40000"/>
                        </a:schemeClr>
                      </a:glow>
                      <a:outerShdw blurRad="28575" dist="38100" dir="1404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sz="2800" dirty="0"/>
                  <a:t>Financial</a:t>
                </a:r>
                <a:br>
                  <a:rPr lang="en-US" sz="2800" dirty="0"/>
                </a:br>
                <a:r>
                  <a:rPr lang="en-US" sz="2800" dirty="0"/>
                  <a:t>Ratio =</a:t>
                </a:r>
                <a:br>
                  <a:rPr lang="en-US" sz="2800" dirty="0"/>
                </a:b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𝑊𝑜𝑟𝑙𝑑𝑤𝑖𝑑𝑒</m:t>
                            </m:r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𝐺𝑟𝑜𝑠𝑠</m:t>
                            </m:r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𝐵𝑢𝑑𝑔𝑒𝑡</m:t>
                            </m:r>
                          </m:e>
                        </m:d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100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𝐵𝑢𝑑𝑔𝑒𝑡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0" name="Title 3">
                <a:extLst>
                  <a:ext uri="{FF2B5EF4-FFF2-40B4-BE49-F238E27FC236}">
                    <a16:creationId xmlns:a16="http://schemas.microsoft.com/office/drawing/2014/main" id="{ADE57AE1-3050-781D-6017-756606346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8" y="2034208"/>
                <a:ext cx="4088083" cy="30612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635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83</TotalTime>
  <Words>129</Words>
  <Application>Microsoft Macintosh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Century Gothic</vt:lpstr>
      <vt:lpstr>Mesh</vt:lpstr>
      <vt:lpstr>C-H Film Productions </vt:lpstr>
      <vt:lpstr>Agenda</vt:lpstr>
      <vt:lpstr>BLUF – Do this in the morning</vt:lpstr>
      <vt:lpstr>Business Objective</vt:lpstr>
      <vt:lpstr>methodology</vt:lpstr>
      <vt:lpstr>PowerPoint Presentation</vt:lpstr>
      <vt:lpstr>PowerPoint Presentation</vt:lpstr>
      <vt:lpstr>PowerPoint Presentation</vt:lpstr>
      <vt:lpstr>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Hanson</dc:creator>
  <cp:lastModifiedBy>Mike Hanson</cp:lastModifiedBy>
  <cp:revision>2</cp:revision>
  <dcterms:created xsi:type="dcterms:W3CDTF">2024-09-13T05:45:56Z</dcterms:created>
  <dcterms:modified xsi:type="dcterms:W3CDTF">2024-09-13T07:09:41Z</dcterms:modified>
</cp:coreProperties>
</file>