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Bebas Neue"/>
      <p:regular r:id="rId16"/>
    </p:embeddedFont>
    <p:embeddedFont>
      <p:font typeface="Assistant"/>
      <p:regular r:id="rId17"/>
      <p:bold r:id="rId18"/>
    </p:embeddedFont>
    <p:embeddedFont>
      <p:font typeface="Big Shoulders Text"/>
      <p:regular r:id="rId19"/>
      <p:bold r:id="rId20"/>
    </p:embeddedFont>
    <p:embeddedFont>
      <p:font typeface="PT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758F96-9A43-4385-A4D1-D10327FC46AF}">
  <a:tblStyle styleId="{9C758F96-9A43-4385-A4D1-D10327FC46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BigShouldersText-bold.fntdata"/><Relationship Id="rId22" Type="http://schemas.openxmlformats.org/officeDocument/2006/relationships/font" Target="fonts/PTSans-bold.fntdata"/><Relationship Id="rId21" Type="http://schemas.openxmlformats.org/officeDocument/2006/relationships/font" Target="fonts/PTSans-regular.fntdata"/><Relationship Id="rId24" Type="http://schemas.openxmlformats.org/officeDocument/2006/relationships/font" Target="fonts/PTSans-boldItalic.fntdata"/><Relationship Id="rId23" Type="http://schemas.openxmlformats.org/officeDocument/2006/relationships/font" Target="fonts/PT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ssistant-regular.fntdata"/><Relationship Id="rId16" Type="http://schemas.openxmlformats.org/officeDocument/2006/relationships/font" Target="fonts/BebasNeue-regular.fntdata"/><Relationship Id="rId19" Type="http://schemas.openxmlformats.org/officeDocument/2006/relationships/font" Target="fonts/BigShouldersText-regular.fntdata"/><Relationship Id="rId18" Type="http://schemas.openxmlformats.org/officeDocument/2006/relationships/font" Target="fonts/Assistan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14ace12cad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14ace12cad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14ace12cad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14ace12cad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14ace12cad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14ace12cad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14ace12cad6_0_20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14ace12cad6_0_20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14ace12ca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14ace12ca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g14ace12cad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9" name="Google Shape;1369;g14ace12cad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14ace12cad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14ace12cad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14ace12cad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14ace12cad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861200" y="402050"/>
            <a:ext cx="4569600" cy="3101100"/>
          </a:xfrm>
          <a:prstGeom prst="rect">
            <a:avLst/>
          </a:prstGeom>
        </p:spPr>
        <p:txBody>
          <a:bodyPr anchorCtr="0" anchor="b" bIns="91425" lIns="91425" spcFirstLastPara="1" rIns="91425" wrap="square" tIns="91425">
            <a:noAutofit/>
          </a:bodyPr>
          <a:lstStyle>
            <a:lvl1pPr lvl="0" algn="r">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5838475" y="3589000"/>
            <a:ext cx="2592300" cy="694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78668" y="-3622277"/>
            <a:ext cx="7093598" cy="11211064"/>
            <a:chOff x="1550175" y="-2587150"/>
            <a:chExt cx="6438775" cy="10176150"/>
          </a:xfrm>
        </p:grpSpPr>
        <p:sp>
          <p:nvSpPr>
            <p:cNvPr id="12" name="Google Shape;12;p2"/>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5" name="Shape 215"/>
        <p:cNvGrpSpPr/>
        <p:nvPr/>
      </p:nvGrpSpPr>
      <p:grpSpPr>
        <a:xfrm>
          <a:off x="0" y="0"/>
          <a:ext cx="0" cy="0"/>
          <a:chOff x="0" y="0"/>
          <a:chExt cx="0" cy="0"/>
        </a:xfrm>
      </p:grpSpPr>
      <p:sp>
        <p:nvSpPr>
          <p:cNvPr id="216" name="Google Shape;216;p11"/>
          <p:cNvSpPr txBox="1"/>
          <p:nvPr>
            <p:ph hasCustomPrompt="1" type="title"/>
          </p:nvPr>
        </p:nvSpPr>
        <p:spPr>
          <a:xfrm>
            <a:off x="3404325" y="1818500"/>
            <a:ext cx="2420100" cy="1488600"/>
          </a:xfrm>
          <a:prstGeom prst="rect">
            <a:avLst/>
          </a:prstGeom>
          <a:solidFill>
            <a:schemeClr val="lt2"/>
          </a:solidFill>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17" name="Google Shape;217;p11"/>
          <p:cNvSpPr txBox="1"/>
          <p:nvPr>
            <p:ph idx="1" type="subTitle"/>
          </p:nvPr>
        </p:nvSpPr>
        <p:spPr>
          <a:xfrm>
            <a:off x="1284000" y="3492400"/>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218" name="Google Shape;218;p11"/>
          <p:cNvGrpSpPr/>
          <p:nvPr/>
        </p:nvGrpSpPr>
        <p:grpSpPr>
          <a:xfrm rot="-5400000">
            <a:off x="7282771" y="3282263"/>
            <a:ext cx="1913818" cy="1808633"/>
            <a:chOff x="1809775" y="3952575"/>
            <a:chExt cx="1737150" cy="1641675"/>
          </a:xfrm>
        </p:grpSpPr>
        <p:sp>
          <p:nvSpPr>
            <p:cNvPr id="219" name="Google Shape;219;p11"/>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21" name="Shape 2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22" name="Shape 222"/>
        <p:cNvGrpSpPr/>
        <p:nvPr/>
      </p:nvGrpSpPr>
      <p:grpSpPr>
        <a:xfrm>
          <a:off x="0" y="0"/>
          <a:ext cx="0" cy="0"/>
          <a:chOff x="0" y="0"/>
          <a:chExt cx="0" cy="0"/>
        </a:xfrm>
      </p:grpSpPr>
      <p:sp>
        <p:nvSpPr>
          <p:cNvPr id="223" name="Google Shape;22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4" name="Google Shape;224;p13"/>
          <p:cNvSpPr txBox="1"/>
          <p:nvPr>
            <p:ph idx="1" type="subTitle"/>
          </p:nvPr>
        </p:nvSpPr>
        <p:spPr>
          <a:xfrm>
            <a:off x="2055300" y="2193175"/>
            <a:ext cx="2362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5" name="Google Shape;225;p13"/>
          <p:cNvSpPr txBox="1"/>
          <p:nvPr>
            <p:ph idx="2" type="subTitle"/>
          </p:nvPr>
        </p:nvSpPr>
        <p:spPr>
          <a:xfrm>
            <a:off x="4725904" y="2193175"/>
            <a:ext cx="2362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13"/>
          <p:cNvSpPr txBox="1"/>
          <p:nvPr>
            <p:ph idx="3" type="subTitle"/>
          </p:nvPr>
        </p:nvSpPr>
        <p:spPr>
          <a:xfrm>
            <a:off x="2055300" y="3931375"/>
            <a:ext cx="2362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 name="Google Shape;227;p13"/>
          <p:cNvSpPr txBox="1"/>
          <p:nvPr>
            <p:ph idx="4" type="subTitle"/>
          </p:nvPr>
        </p:nvSpPr>
        <p:spPr>
          <a:xfrm>
            <a:off x="4725904" y="3931375"/>
            <a:ext cx="23628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8" name="Google Shape;228;p13"/>
          <p:cNvSpPr txBox="1"/>
          <p:nvPr>
            <p:ph hasCustomPrompt="1" idx="5" type="title"/>
          </p:nvPr>
        </p:nvSpPr>
        <p:spPr>
          <a:xfrm>
            <a:off x="2869352" y="1381646"/>
            <a:ext cx="734700" cy="4476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p:nvPr>
            <p:ph hasCustomPrompt="1" idx="6" type="title"/>
          </p:nvPr>
        </p:nvSpPr>
        <p:spPr>
          <a:xfrm>
            <a:off x="2869352" y="3119854"/>
            <a:ext cx="734700" cy="4476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p:nvPr>
            <p:ph hasCustomPrompt="1" idx="7" type="title"/>
          </p:nvPr>
        </p:nvSpPr>
        <p:spPr>
          <a:xfrm>
            <a:off x="5539952" y="1381646"/>
            <a:ext cx="734700" cy="4476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3"/>
          <p:cNvSpPr txBox="1"/>
          <p:nvPr>
            <p:ph hasCustomPrompt="1" idx="8" type="title"/>
          </p:nvPr>
        </p:nvSpPr>
        <p:spPr>
          <a:xfrm>
            <a:off x="5539952" y="3119854"/>
            <a:ext cx="734700" cy="4476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p:nvPr>
            <p:ph idx="9" type="subTitle"/>
          </p:nvPr>
        </p:nvSpPr>
        <p:spPr>
          <a:xfrm>
            <a:off x="2055300" y="1980375"/>
            <a:ext cx="23628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500">
                <a:solidFill>
                  <a:schemeClr val="accent4"/>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3" name="Google Shape;233;p13"/>
          <p:cNvSpPr txBox="1"/>
          <p:nvPr>
            <p:ph idx="13" type="subTitle"/>
          </p:nvPr>
        </p:nvSpPr>
        <p:spPr>
          <a:xfrm>
            <a:off x="4725910" y="1980375"/>
            <a:ext cx="23628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500">
                <a:solidFill>
                  <a:srgbClr val="F6DF5C"/>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4" name="Google Shape;234;p13"/>
          <p:cNvSpPr txBox="1"/>
          <p:nvPr>
            <p:ph idx="14" type="subTitle"/>
          </p:nvPr>
        </p:nvSpPr>
        <p:spPr>
          <a:xfrm>
            <a:off x="2055300" y="3718650"/>
            <a:ext cx="23628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500">
                <a:solidFill>
                  <a:schemeClr val="accent4"/>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5" name="Google Shape;235;p13"/>
          <p:cNvSpPr txBox="1"/>
          <p:nvPr>
            <p:ph idx="15" type="subTitle"/>
          </p:nvPr>
        </p:nvSpPr>
        <p:spPr>
          <a:xfrm>
            <a:off x="4725910" y="3718650"/>
            <a:ext cx="23628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500">
                <a:solidFill>
                  <a:schemeClr val="accent4"/>
                </a:solidFill>
                <a:latin typeface="Big Shoulders Text"/>
                <a:ea typeface="Big Shoulders Text"/>
                <a:cs typeface="Big Shoulders Text"/>
                <a:sym typeface="Big Shoulders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36" name="Google Shape;236;p13"/>
          <p:cNvGrpSpPr/>
          <p:nvPr/>
        </p:nvGrpSpPr>
        <p:grpSpPr>
          <a:xfrm>
            <a:off x="-221266" y="3582538"/>
            <a:ext cx="1913818" cy="1808633"/>
            <a:chOff x="1809775" y="3952575"/>
            <a:chExt cx="1737150" cy="1641675"/>
          </a:xfrm>
        </p:grpSpPr>
        <p:sp>
          <p:nvSpPr>
            <p:cNvPr id="237" name="Google Shape;237;p13"/>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3"/>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3"/>
          <p:cNvGrpSpPr/>
          <p:nvPr/>
        </p:nvGrpSpPr>
        <p:grpSpPr>
          <a:xfrm>
            <a:off x="7977713" y="270475"/>
            <a:ext cx="906125" cy="669300"/>
            <a:chOff x="2527900" y="3184675"/>
            <a:chExt cx="906125" cy="669300"/>
          </a:xfrm>
        </p:grpSpPr>
        <p:sp>
          <p:nvSpPr>
            <p:cNvPr id="240" name="Google Shape;240;p13"/>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3"/>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53" name="Shape 253"/>
        <p:cNvGrpSpPr/>
        <p:nvPr/>
      </p:nvGrpSpPr>
      <p:grpSpPr>
        <a:xfrm>
          <a:off x="0" y="0"/>
          <a:ext cx="0" cy="0"/>
          <a:chOff x="0" y="0"/>
          <a:chExt cx="0" cy="0"/>
        </a:xfrm>
      </p:grpSpPr>
      <p:sp>
        <p:nvSpPr>
          <p:cNvPr id="254" name="Google Shape;254;p14"/>
          <p:cNvSpPr txBox="1"/>
          <p:nvPr>
            <p:ph type="title"/>
          </p:nvPr>
        </p:nvSpPr>
        <p:spPr>
          <a:xfrm>
            <a:off x="4070575" y="3176488"/>
            <a:ext cx="43602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solidFill>
                  <a:schemeClr val="accent4"/>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55" name="Google Shape;255;p14"/>
          <p:cNvSpPr txBox="1"/>
          <p:nvPr>
            <p:ph idx="1" type="subTitle"/>
          </p:nvPr>
        </p:nvSpPr>
        <p:spPr>
          <a:xfrm>
            <a:off x="1739575" y="1511313"/>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256" name="Google Shape;256;p14"/>
          <p:cNvGrpSpPr/>
          <p:nvPr/>
        </p:nvGrpSpPr>
        <p:grpSpPr>
          <a:xfrm flipH="1">
            <a:off x="-1860818" y="-4340227"/>
            <a:ext cx="7093598" cy="11211064"/>
            <a:chOff x="1550175" y="-2587150"/>
            <a:chExt cx="6438775" cy="10176150"/>
          </a:xfrm>
        </p:grpSpPr>
        <p:sp>
          <p:nvSpPr>
            <p:cNvPr id="257" name="Google Shape;257;p14"/>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4"/>
          <p:cNvGrpSpPr/>
          <p:nvPr/>
        </p:nvGrpSpPr>
        <p:grpSpPr>
          <a:xfrm rot="-1696554">
            <a:off x="445351" y="2972330"/>
            <a:ext cx="1531366" cy="1840985"/>
            <a:chOff x="5460125" y="1253125"/>
            <a:chExt cx="883600" cy="1062250"/>
          </a:xfrm>
        </p:grpSpPr>
        <p:sp>
          <p:nvSpPr>
            <p:cNvPr id="266" name="Google Shape;266;p14"/>
            <p:cNvSpPr/>
            <p:nvPr/>
          </p:nvSpPr>
          <p:spPr>
            <a:xfrm>
              <a:off x="5547600" y="1532150"/>
              <a:ext cx="753400" cy="442825"/>
            </a:xfrm>
            <a:custGeom>
              <a:rect b="b" l="l" r="r" t="t"/>
              <a:pathLst>
                <a:path extrusionOk="0" h="17713" w="30136">
                  <a:moveTo>
                    <a:pt x="4428" y="0"/>
                  </a:moveTo>
                  <a:cubicBezTo>
                    <a:pt x="3407" y="0"/>
                    <a:pt x="2469" y="664"/>
                    <a:pt x="2171" y="1696"/>
                  </a:cubicBezTo>
                  <a:lnTo>
                    <a:pt x="299" y="8558"/>
                  </a:lnTo>
                  <a:cubicBezTo>
                    <a:pt x="1" y="9779"/>
                    <a:pt x="706" y="11026"/>
                    <a:pt x="1927" y="11352"/>
                  </a:cubicBezTo>
                  <a:lnTo>
                    <a:pt x="25172" y="17645"/>
                  </a:lnTo>
                  <a:cubicBezTo>
                    <a:pt x="25360" y="17691"/>
                    <a:pt x="25550" y="17713"/>
                    <a:pt x="25736" y="17713"/>
                  </a:cubicBezTo>
                  <a:cubicBezTo>
                    <a:pt x="26756" y="17713"/>
                    <a:pt x="27690" y="17049"/>
                    <a:pt x="27966" y="16017"/>
                  </a:cubicBezTo>
                  <a:lnTo>
                    <a:pt x="29837" y="9155"/>
                  </a:lnTo>
                  <a:cubicBezTo>
                    <a:pt x="30136" y="7934"/>
                    <a:pt x="29430" y="6687"/>
                    <a:pt x="28210" y="6334"/>
                  </a:cubicBezTo>
                  <a:lnTo>
                    <a:pt x="4992" y="68"/>
                  </a:lnTo>
                  <a:cubicBezTo>
                    <a:pt x="4803" y="22"/>
                    <a:pt x="4614" y="0"/>
                    <a:pt x="442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5605250" y="1253125"/>
              <a:ext cx="522825" cy="766250"/>
            </a:xfrm>
            <a:custGeom>
              <a:rect b="b" l="l" r="r" t="t"/>
              <a:pathLst>
                <a:path extrusionOk="0" h="30650" w="20913">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5628300" y="1303300"/>
              <a:ext cx="577775" cy="762200"/>
            </a:xfrm>
            <a:custGeom>
              <a:rect b="b" l="l" r="r" t="t"/>
              <a:pathLst>
                <a:path extrusionOk="0" h="30488" w="23111">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5687300" y="1358225"/>
              <a:ext cx="446900" cy="621825"/>
            </a:xfrm>
            <a:custGeom>
              <a:rect b="b" l="l" r="r" t="t"/>
              <a:pathLst>
                <a:path extrusionOk="0" h="24873" w="17876">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5614750" y="1364325"/>
              <a:ext cx="651675" cy="732375"/>
            </a:xfrm>
            <a:custGeom>
              <a:rect b="b" l="l" r="r" t="t"/>
              <a:pathLst>
                <a:path extrusionOk="0" h="29295" w="26067">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5628300" y="1433500"/>
              <a:ext cx="671350" cy="714725"/>
            </a:xfrm>
            <a:custGeom>
              <a:rect b="b" l="l" r="r" t="t"/>
              <a:pathLst>
                <a:path extrusionOk="0" h="28589" w="26854">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5678475" y="1506050"/>
              <a:ext cx="526225" cy="564200"/>
            </a:xfrm>
            <a:custGeom>
              <a:rect b="b" l="l" r="r" t="t"/>
              <a:pathLst>
                <a:path extrusionOk="0" h="22568" w="21049">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5812075" y="1677275"/>
              <a:ext cx="244125" cy="241900"/>
            </a:xfrm>
            <a:custGeom>
              <a:rect b="b" l="l" r="r" t="t"/>
              <a:pathLst>
                <a:path extrusionOk="0" h="9676" w="9765">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6025000" y="1570475"/>
              <a:ext cx="78675" cy="95625"/>
            </a:xfrm>
            <a:custGeom>
              <a:rect b="b" l="l" r="r" t="t"/>
              <a:pathLst>
                <a:path extrusionOk="0" h="3825" w="3147">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6052125" y="1594875"/>
              <a:ext cx="82075" cy="97675"/>
            </a:xfrm>
            <a:custGeom>
              <a:rect b="b" l="l" r="r" t="t"/>
              <a:pathLst>
                <a:path extrusionOk="0" h="3907" w="3283">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5460125" y="1574525"/>
              <a:ext cx="883600" cy="740850"/>
            </a:xfrm>
            <a:custGeom>
              <a:rect b="b" l="l" r="r" t="t"/>
              <a:pathLst>
                <a:path extrusionOk="0" h="29634" w="35344">
                  <a:moveTo>
                    <a:pt x="5643" y="1"/>
                  </a:moveTo>
                  <a:lnTo>
                    <a:pt x="326" y="19774"/>
                  </a:lnTo>
                  <a:cubicBezTo>
                    <a:pt x="1" y="20995"/>
                    <a:pt x="733" y="22242"/>
                    <a:pt x="1954" y="22595"/>
                  </a:cubicBezTo>
                  <a:lnTo>
                    <a:pt x="27857" y="29566"/>
                  </a:lnTo>
                  <a:cubicBezTo>
                    <a:pt x="28046" y="29612"/>
                    <a:pt x="28235" y="29634"/>
                    <a:pt x="28421" y="29634"/>
                  </a:cubicBezTo>
                  <a:cubicBezTo>
                    <a:pt x="29441" y="29634"/>
                    <a:pt x="30376" y="28970"/>
                    <a:pt x="30651" y="27938"/>
                  </a:cubicBezTo>
                  <a:lnTo>
                    <a:pt x="35045" y="11800"/>
                  </a:lnTo>
                  <a:cubicBezTo>
                    <a:pt x="35343" y="10579"/>
                    <a:pt x="34638" y="9331"/>
                    <a:pt x="33418" y="8979"/>
                  </a:cubicBezTo>
                  <a:lnTo>
                    <a:pt x="7514" y="2008"/>
                  </a:lnTo>
                  <a:cubicBezTo>
                    <a:pt x="5209" y="1357"/>
                    <a:pt x="5670" y="1"/>
                    <a:pt x="564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5899550" y="2003650"/>
              <a:ext cx="392625" cy="232050"/>
            </a:xfrm>
            <a:custGeom>
              <a:rect b="b" l="l" r="r" t="t"/>
              <a:pathLst>
                <a:path extrusionOk="0" h="9282" w="15705">
                  <a:moveTo>
                    <a:pt x="3081" y="0"/>
                  </a:moveTo>
                  <a:cubicBezTo>
                    <a:pt x="2012" y="0"/>
                    <a:pt x="1000" y="713"/>
                    <a:pt x="705" y="1822"/>
                  </a:cubicBezTo>
                  <a:lnTo>
                    <a:pt x="380" y="3043"/>
                  </a:lnTo>
                  <a:cubicBezTo>
                    <a:pt x="0" y="4345"/>
                    <a:pt x="787" y="5728"/>
                    <a:pt x="2089" y="6054"/>
                  </a:cubicBezTo>
                  <a:lnTo>
                    <a:pt x="14078" y="9281"/>
                  </a:lnTo>
                  <a:lnTo>
                    <a:pt x="15705" y="3314"/>
                  </a:lnTo>
                  <a:lnTo>
                    <a:pt x="3716" y="87"/>
                  </a:lnTo>
                  <a:cubicBezTo>
                    <a:pt x="3506" y="28"/>
                    <a:pt x="3292" y="0"/>
                    <a:pt x="30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5947700" y="2040725"/>
              <a:ext cx="104450" cy="94275"/>
            </a:xfrm>
            <a:custGeom>
              <a:rect b="b" l="l" r="r" t="t"/>
              <a:pathLst>
                <a:path extrusionOk="0" h="3771" w="4178">
                  <a:moveTo>
                    <a:pt x="2073" y="1"/>
                  </a:moveTo>
                  <a:cubicBezTo>
                    <a:pt x="1249" y="1"/>
                    <a:pt x="497" y="539"/>
                    <a:pt x="271" y="1397"/>
                  </a:cubicBezTo>
                  <a:cubicBezTo>
                    <a:pt x="0" y="2401"/>
                    <a:pt x="570" y="3432"/>
                    <a:pt x="1600" y="3703"/>
                  </a:cubicBezTo>
                  <a:cubicBezTo>
                    <a:pt x="1769" y="3748"/>
                    <a:pt x="1938" y="3770"/>
                    <a:pt x="2104" y="3770"/>
                  </a:cubicBezTo>
                  <a:cubicBezTo>
                    <a:pt x="2928" y="3770"/>
                    <a:pt x="3680" y="3232"/>
                    <a:pt x="3906" y="2374"/>
                  </a:cubicBezTo>
                  <a:cubicBezTo>
                    <a:pt x="4177" y="1370"/>
                    <a:pt x="3553" y="339"/>
                    <a:pt x="2577" y="68"/>
                  </a:cubicBezTo>
                  <a:cubicBezTo>
                    <a:pt x="2409" y="23"/>
                    <a:pt x="2240" y="1"/>
                    <a:pt x="20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5728675" y="1754225"/>
              <a:ext cx="474000" cy="218375"/>
            </a:xfrm>
            <a:custGeom>
              <a:rect b="b" l="l" r="r" t="t"/>
              <a:pathLst>
                <a:path extrusionOk="0" h="8735" w="18960">
                  <a:moveTo>
                    <a:pt x="1058" y="1"/>
                  </a:moveTo>
                  <a:lnTo>
                    <a:pt x="0" y="3879"/>
                  </a:lnTo>
                  <a:lnTo>
                    <a:pt x="17902" y="8734"/>
                  </a:lnTo>
                  <a:lnTo>
                    <a:pt x="18960" y="4829"/>
                  </a:lnTo>
                  <a:lnTo>
                    <a:pt x="10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80" name="Shape 280"/>
        <p:cNvGrpSpPr/>
        <p:nvPr/>
      </p:nvGrpSpPr>
      <p:grpSpPr>
        <a:xfrm>
          <a:off x="0" y="0"/>
          <a:ext cx="0" cy="0"/>
          <a:chOff x="0" y="0"/>
          <a:chExt cx="0" cy="0"/>
        </a:xfrm>
      </p:grpSpPr>
      <p:sp>
        <p:nvSpPr>
          <p:cNvPr id="281" name="Google Shape;281;p15"/>
          <p:cNvSpPr txBox="1"/>
          <p:nvPr>
            <p:ph type="title"/>
          </p:nvPr>
        </p:nvSpPr>
        <p:spPr>
          <a:xfrm>
            <a:off x="720000" y="1354363"/>
            <a:ext cx="3594000" cy="1632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2" name="Google Shape;282;p15"/>
          <p:cNvSpPr txBox="1"/>
          <p:nvPr>
            <p:ph idx="1" type="subTitle"/>
          </p:nvPr>
        </p:nvSpPr>
        <p:spPr>
          <a:xfrm>
            <a:off x="720000" y="2986350"/>
            <a:ext cx="3594000" cy="111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83" name="Google Shape;283;p15"/>
          <p:cNvSpPr/>
          <p:nvPr>
            <p:ph idx="2" type="pic"/>
          </p:nvPr>
        </p:nvSpPr>
        <p:spPr>
          <a:xfrm>
            <a:off x="4184125" y="690350"/>
            <a:ext cx="4191300" cy="3762900"/>
          </a:xfrm>
          <a:prstGeom prst="rect">
            <a:avLst/>
          </a:prstGeom>
          <a:noFill/>
          <a:ln>
            <a:noFill/>
          </a:ln>
        </p:spPr>
      </p:sp>
      <p:grpSp>
        <p:nvGrpSpPr>
          <p:cNvPr id="284" name="Google Shape;284;p15"/>
          <p:cNvGrpSpPr/>
          <p:nvPr/>
        </p:nvGrpSpPr>
        <p:grpSpPr>
          <a:xfrm>
            <a:off x="4319157" y="-4340227"/>
            <a:ext cx="7093598" cy="11211064"/>
            <a:chOff x="1550175" y="-2587150"/>
            <a:chExt cx="6438775" cy="10176150"/>
          </a:xfrm>
        </p:grpSpPr>
        <p:sp>
          <p:nvSpPr>
            <p:cNvPr id="285" name="Google Shape;285;p15"/>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93" name="Shape 293"/>
        <p:cNvGrpSpPr/>
        <p:nvPr/>
      </p:nvGrpSpPr>
      <p:grpSpPr>
        <a:xfrm>
          <a:off x="0" y="0"/>
          <a:ext cx="0" cy="0"/>
          <a:chOff x="0" y="0"/>
          <a:chExt cx="0" cy="0"/>
        </a:xfrm>
      </p:grpSpPr>
      <p:sp>
        <p:nvSpPr>
          <p:cNvPr id="294" name="Google Shape;294;p16"/>
          <p:cNvSpPr txBox="1"/>
          <p:nvPr>
            <p:ph type="title"/>
          </p:nvPr>
        </p:nvSpPr>
        <p:spPr>
          <a:xfrm>
            <a:off x="720000" y="1745250"/>
            <a:ext cx="3233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5" name="Google Shape;295;p16"/>
          <p:cNvSpPr txBox="1"/>
          <p:nvPr>
            <p:ph idx="1" type="subTitle"/>
          </p:nvPr>
        </p:nvSpPr>
        <p:spPr>
          <a:xfrm>
            <a:off x="720000" y="2317950"/>
            <a:ext cx="3233100" cy="126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96" name="Google Shape;296;p16"/>
          <p:cNvGrpSpPr/>
          <p:nvPr/>
        </p:nvGrpSpPr>
        <p:grpSpPr>
          <a:xfrm>
            <a:off x="4319157" y="-4340227"/>
            <a:ext cx="7093598" cy="11211064"/>
            <a:chOff x="1550175" y="-2587150"/>
            <a:chExt cx="6438775" cy="10176150"/>
          </a:xfrm>
        </p:grpSpPr>
        <p:sp>
          <p:nvSpPr>
            <p:cNvPr id="297" name="Google Shape;297;p16"/>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5" name="Google Shape;305;p16"/>
          <p:cNvGrpSpPr/>
          <p:nvPr/>
        </p:nvGrpSpPr>
        <p:grpSpPr>
          <a:xfrm rot="-1824691">
            <a:off x="7977719" y="4135655"/>
            <a:ext cx="906112" cy="669291"/>
            <a:chOff x="2527900" y="3184675"/>
            <a:chExt cx="906125" cy="669300"/>
          </a:xfrm>
        </p:grpSpPr>
        <p:sp>
          <p:nvSpPr>
            <p:cNvPr id="306" name="Google Shape;306;p16"/>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16"/>
          <p:cNvGrpSpPr/>
          <p:nvPr/>
        </p:nvGrpSpPr>
        <p:grpSpPr>
          <a:xfrm>
            <a:off x="520563" y="327850"/>
            <a:ext cx="906125" cy="669300"/>
            <a:chOff x="2527900" y="3184675"/>
            <a:chExt cx="906125" cy="669300"/>
          </a:xfrm>
        </p:grpSpPr>
        <p:sp>
          <p:nvSpPr>
            <p:cNvPr id="320" name="Google Shape;320;p16"/>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33" name="Shape 333"/>
        <p:cNvGrpSpPr/>
        <p:nvPr/>
      </p:nvGrpSpPr>
      <p:grpSpPr>
        <a:xfrm>
          <a:off x="0" y="0"/>
          <a:ext cx="0" cy="0"/>
          <a:chOff x="0" y="0"/>
          <a:chExt cx="0" cy="0"/>
        </a:xfrm>
      </p:grpSpPr>
      <p:sp>
        <p:nvSpPr>
          <p:cNvPr id="334" name="Google Shape;334;p17"/>
          <p:cNvSpPr txBox="1"/>
          <p:nvPr>
            <p:ph type="title"/>
          </p:nvPr>
        </p:nvSpPr>
        <p:spPr>
          <a:xfrm>
            <a:off x="5553850" y="1745250"/>
            <a:ext cx="2630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5" name="Google Shape;335;p17"/>
          <p:cNvSpPr txBox="1"/>
          <p:nvPr>
            <p:ph idx="1" type="subTitle"/>
          </p:nvPr>
        </p:nvSpPr>
        <p:spPr>
          <a:xfrm>
            <a:off x="5553975" y="2317950"/>
            <a:ext cx="26304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36" name="Google Shape;336;p17"/>
          <p:cNvGrpSpPr/>
          <p:nvPr/>
        </p:nvGrpSpPr>
        <p:grpSpPr>
          <a:xfrm flipH="1">
            <a:off x="-2012593" y="-4340227"/>
            <a:ext cx="7093598" cy="11211064"/>
            <a:chOff x="1550175" y="-2587150"/>
            <a:chExt cx="6438775" cy="10176150"/>
          </a:xfrm>
        </p:grpSpPr>
        <p:sp>
          <p:nvSpPr>
            <p:cNvPr id="337" name="Google Shape;337;p17"/>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17"/>
          <p:cNvGrpSpPr/>
          <p:nvPr/>
        </p:nvGrpSpPr>
        <p:grpSpPr>
          <a:xfrm flipH="1">
            <a:off x="8192503" y="316069"/>
            <a:ext cx="602510" cy="472160"/>
            <a:chOff x="4677300" y="3097700"/>
            <a:chExt cx="304375" cy="238525"/>
          </a:xfrm>
        </p:grpSpPr>
        <p:sp>
          <p:nvSpPr>
            <p:cNvPr id="346" name="Google Shape;346;p17"/>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7"/>
          <p:cNvGrpSpPr/>
          <p:nvPr/>
        </p:nvGrpSpPr>
        <p:grpSpPr>
          <a:xfrm flipH="1">
            <a:off x="7890889" y="857831"/>
            <a:ext cx="465497" cy="393886"/>
            <a:chOff x="4709125" y="3440000"/>
            <a:chExt cx="270575" cy="228950"/>
          </a:xfrm>
        </p:grpSpPr>
        <p:sp>
          <p:nvSpPr>
            <p:cNvPr id="350" name="Google Shape;350;p17"/>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354" name="Shape 354"/>
        <p:cNvGrpSpPr/>
        <p:nvPr/>
      </p:nvGrpSpPr>
      <p:grpSpPr>
        <a:xfrm>
          <a:off x="0" y="0"/>
          <a:ext cx="0" cy="0"/>
          <a:chOff x="0" y="0"/>
          <a:chExt cx="0" cy="0"/>
        </a:xfrm>
      </p:grpSpPr>
      <p:sp>
        <p:nvSpPr>
          <p:cNvPr id="355" name="Google Shape;35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6" name="Google Shape;356;p18"/>
          <p:cNvSpPr txBox="1"/>
          <p:nvPr>
            <p:ph idx="1" type="body"/>
          </p:nvPr>
        </p:nvSpPr>
        <p:spPr>
          <a:xfrm>
            <a:off x="713225" y="1340000"/>
            <a:ext cx="7704000" cy="964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357" name="Google Shape;357;p18"/>
          <p:cNvGrpSpPr/>
          <p:nvPr/>
        </p:nvGrpSpPr>
        <p:grpSpPr>
          <a:xfrm rot="-5400000">
            <a:off x="7282771" y="3282263"/>
            <a:ext cx="1913818" cy="1808633"/>
            <a:chOff x="1809775" y="3952575"/>
            <a:chExt cx="1737150" cy="1641675"/>
          </a:xfrm>
        </p:grpSpPr>
        <p:sp>
          <p:nvSpPr>
            <p:cNvPr id="358" name="Google Shape;358;p18"/>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0" name="Google Shape;360;p18"/>
          <p:cNvGrpSpPr/>
          <p:nvPr/>
        </p:nvGrpSpPr>
        <p:grpSpPr>
          <a:xfrm flipH="1">
            <a:off x="8413078" y="3404169"/>
            <a:ext cx="602510" cy="472160"/>
            <a:chOff x="4677300" y="3097700"/>
            <a:chExt cx="304375" cy="238525"/>
          </a:xfrm>
        </p:grpSpPr>
        <p:sp>
          <p:nvSpPr>
            <p:cNvPr id="361" name="Google Shape;361;p18"/>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18"/>
          <p:cNvGrpSpPr/>
          <p:nvPr/>
        </p:nvGrpSpPr>
        <p:grpSpPr>
          <a:xfrm flipH="1">
            <a:off x="8111464" y="3945931"/>
            <a:ext cx="465497" cy="393886"/>
            <a:chOff x="4709125" y="3440000"/>
            <a:chExt cx="270575" cy="228950"/>
          </a:xfrm>
        </p:grpSpPr>
        <p:sp>
          <p:nvSpPr>
            <p:cNvPr id="365" name="Google Shape;365;p18"/>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369" name="Shape 369"/>
        <p:cNvGrpSpPr/>
        <p:nvPr/>
      </p:nvGrpSpPr>
      <p:grpSpPr>
        <a:xfrm>
          <a:off x="0" y="0"/>
          <a:ext cx="0" cy="0"/>
          <a:chOff x="0" y="0"/>
          <a:chExt cx="0" cy="0"/>
        </a:xfrm>
      </p:grpSpPr>
      <p:sp>
        <p:nvSpPr>
          <p:cNvPr id="370" name="Google Shape;37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1" name="Google Shape;371;p19"/>
          <p:cNvSpPr txBox="1"/>
          <p:nvPr>
            <p:ph idx="1" type="body"/>
          </p:nvPr>
        </p:nvSpPr>
        <p:spPr>
          <a:xfrm>
            <a:off x="713225" y="1159025"/>
            <a:ext cx="7704000" cy="35211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372" name="Google Shape;372;p19"/>
          <p:cNvGrpSpPr/>
          <p:nvPr/>
        </p:nvGrpSpPr>
        <p:grpSpPr>
          <a:xfrm>
            <a:off x="-4" y="3334863"/>
            <a:ext cx="1913818" cy="1808633"/>
            <a:chOff x="1809775" y="3952575"/>
            <a:chExt cx="1737150" cy="1641675"/>
          </a:xfrm>
        </p:grpSpPr>
        <p:sp>
          <p:nvSpPr>
            <p:cNvPr id="373" name="Google Shape;373;p19"/>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9"/>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9"/>
          <p:cNvGrpSpPr/>
          <p:nvPr/>
        </p:nvGrpSpPr>
        <p:grpSpPr>
          <a:xfrm rot="10800000">
            <a:off x="7230171" y="-12"/>
            <a:ext cx="1913818" cy="1808633"/>
            <a:chOff x="1809775" y="3952575"/>
            <a:chExt cx="1737150" cy="1641675"/>
          </a:xfrm>
        </p:grpSpPr>
        <p:sp>
          <p:nvSpPr>
            <p:cNvPr id="376" name="Google Shape;376;p19"/>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19"/>
          <p:cNvGrpSpPr/>
          <p:nvPr/>
        </p:nvGrpSpPr>
        <p:grpSpPr>
          <a:xfrm>
            <a:off x="8481553" y="1236500"/>
            <a:ext cx="493325" cy="811218"/>
            <a:chOff x="1129800" y="2995325"/>
            <a:chExt cx="228550" cy="375825"/>
          </a:xfrm>
        </p:grpSpPr>
        <p:sp>
          <p:nvSpPr>
            <p:cNvPr id="379" name="Google Shape;379;p19"/>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_1">
    <p:spTree>
      <p:nvGrpSpPr>
        <p:cNvPr id="386" name="Shape 386"/>
        <p:cNvGrpSpPr/>
        <p:nvPr/>
      </p:nvGrpSpPr>
      <p:grpSpPr>
        <a:xfrm>
          <a:off x="0" y="0"/>
          <a:ext cx="0" cy="0"/>
          <a:chOff x="0" y="0"/>
          <a:chExt cx="0" cy="0"/>
        </a:xfrm>
      </p:grpSpPr>
      <p:sp>
        <p:nvSpPr>
          <p:cNvPr id="387" name="Google Shape;387;p20"/>
          <p:cNvSpPr txBox="1"/>
          <p:nvPr>
            <p:ph type="title"/>
          </p:nvPr>
        </p:nvSpPr>
        <p:spPr>
          <a:xfrm>
            <a:off x="2746350" y="1339800"/>
            <a:ext cx="3651300" cy="81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5000">
                <a:solidFill>
                  <a:schemeClr val="accent4"/>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88" name="Google Shape;388;p20"/>
          <p:cNvSpPr txBox="1"/>
          <p:nvPr>
            <p:ph idx="1" type="subTitle"/>
          </p:nvPr>
        </p:nvSpPr>
        <p:spPr>
          <a:xfrm>
            <a:off x="2746350" y="2141100"/>
            <a:ext cx="3651300" cy="166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89" name="Google Shape;389;p20"/>
          <p:cNvGrpSpPr/>
          <p:nvPr/>
        </p:nvGrpSpPr>
        <p:grpSpPr>
          <a:xfrm flipH="1">
            <a:off x="2355207" y="-3622277"/>
            <a:ext cx="7093598" cy="11211064"/>
            <a:chOff x="1550175" y="-2587150"/>
            <a:chExt cx="6438775" cy="10176150"/>
          </a:xfrm>
        </p:grpSpPr>
        <p:sp>
          <p:nvSpPr>
            <p:cNvPr id="390" name="Google Shape;390;p20"/>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0"/>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0"/>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0"/>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20"/>
          <p:cNvGrpSpPr/>
          <p:nvPr/>
        </p:nvGrpSpPr>
        <p:grpSpPr>
          <a:xfrm>
            <a:off x="11" y="3334863"/>
            <a:ext cx="1913818" cy="1808633"/>
            <a:chOff x="1809775" y="3952575"/>
            <a:chExt cx="1737150" cy="1641675"/>
          </a:xfrm>
        </p:grpSpPr>
        <p:sp>
          <p:nvSpPr>
            <p:cNvPr id="399" name="Google Shape;399;p20"/>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0"/>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type="title"/>
          </p:nvPr>
        </p:nvSpPr>
        <p:spPr>
          <a:xfrm>
            <a:off x="720000" y="2414400"/>
            <a:ext cx="4305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hasCustomPrompt="1" idx="2" type="title"/>
          </p:nvPr>
        </p:nvSpPr>
        <p:spPr>
          <a:xfrm>
            <a:off x="842801" y="1431150"/>
            <a:ext cx="1236000" cy="841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p:nvPr>
            <p:ph idx="1" type="subTitle"/>
          </p:nvPr>
        </p:nvSpPr>
        <p:spPr>
          <a:xfrm>
            <a:off x="720000" y="3167125"/>
            <a:ext cx="43050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6" name="Google Shape;26;p3"/>
          <p:cNvGrpSpPr/>
          <p:nvPr/>
        </p:nvGrpSpPr>
        <p:grpSpPr>
          <a:xfrm rot="-5400000">
            <a:off x="4727679" y="-2320590"/>
            <a:ext cx="6383002" cy="6383002"/>
            <a:chOff x="2195175" y="1795225"/>
            <a:chExt cx="5793775" cy="5793775"/>
          </a:xfrm>
        </p:grpSpPr>
        <p:sp>
          <p:nvSpPr>
            <p:cNvPr id="27" name="Google Shape;27;p3"/>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01" name="Shape 401"/>
        <p:cNvGrpSpPr/>
        <p:nvPr/>
      </p:nvGrpSpPr>
      <p:grpSpPr>
        <a:xfrm>
          <a:off x="0" y="0"/>
          <a:ext cx="0" cy="0"/>
          <a:chOff x="0" y="0"/>
          <a:chExt cx="0" cy="0"/>
        </a:xfrm>
      </p:grpSpPr>
      <p:sp>
        <p:nvSpPr>
          <p:cNvPr id="402" name="Google Shape;40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3" name="Google Shape;403;p21"/>
          <p:cNvSpPr txBox="1"/>
          <p:nvPr>
            <p:ph idx="1" type="subTitle"/>
          </p:nvPr>
        </p:nvSpPr>
        <p:spPr>
          <a:xfrm>
            <a:off x="5084550" y="2957350"/>
            <a:ext cx="2547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4" name="Google Shape;404;p21"/>
          <p:cNvSpPr txBox="1"/>
          <p:nvPr>
            <p:ph idx="2" type="subTitle"/>
          </p:nvPr>
        </p:nvSpPr>
        <p:spPr>
          <a:xfrm>
            <a:off x="1511850" y="2957350"/>
            <a:ext cx="2547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5" name="Google Shape;405;p21"/>
          <p:cNvSpPr txBox="1"/>
          <p:nvPr>
            <p:ph idx="3" type="subTitle"/>
          </p:nvPr>
        </p:nvSpPr>
        <p:spPr>
          <a:xfrm>
            <a:off x="1511875" y="2200425"/>
            <a:ext cx="2547600" cy="92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6" name="Google Shape;406;p21"/>
          <p:cNvSpPr txBox="1"/>
          <p:nvPr>
            <p:ph idx="4" type="subTitle"/>
          </p:nvPr>
        </p:nvSpPr>
        <p:spPr>
          <a:xfrm>
            <a:off x="5084550" y="2200425"/>
            <a:ext cx="2547600" cy="927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07" name="Google Shape;407;p21"/>
          <p:cNvGrpSpPr/>
          <p:nvPr/>
        </p:nvGrpSpPr>
        <p:grpSpPr>
          <a:xfrm rot="-5400000">
            <a:off x="5456329" y="-3306440"/>
            <a:ext cx="6383002" cy="6383002"/>
            <a:chOff x="2195175" y="1795225"/>
            <a:chExt cx="5793775" cy="5793775"/>
          </a:xfrm>
        </p:grpSpPr>
        <p:sp>
          <p:nvSpPr>
            <p:cNvPr id="408" name="Google Shape;408;p21"/>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21"/>
          <p:cNvGrpSpPr/>
          <p:nvPr/>
        </p:nvGrpSpPr>
        <p:grpSpPr>
          <a:xfrm rot="5400000">
            <a:off x="-3132846" y="1515585"/>
            <a:ext cx="6383002" cy="6383002"/>
            <a:chOff x="2195175" y="1795225"/>
            <a:chExt cx="5793775" cy="5793775"/>
          </a:xfrm>
        </p:grpSpPr>
        <p:sp>
          <p:nvSpPr>
            <p:cNvPr id="413" name="Google Shape;413;p21"/>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7" name="Google Shape;417;p21"/>
          <p:cNvGrpSpPr/>
          <p:nvPr/>
        </p:nvGrpSpPr>
        <p:grpSpPr>
          <a:xfrm>
            <a:off x="435148" y="3909704"/>
            <a:ext cx="899049" cy="694293"/>
            <a:chOff x="1544125" y="4400825"/>
            <a:chExt cx="526900" cy="406900"/>
          </a:xfrm>
        </p:grpSpPr>
        <p:sp>
          <p:nvSpPr>
            <p:cNvPr id="418" name="Google Shape;418;p21"/>
            <p:cNvSpPr/>
            <p:nvPr/>
          </p:nvSpPr>
          <p:spPr>
            <a:xfrm>
              <a:off x="1544125" y="4477450"/>
              <a:ext cx="525550" cy="330275"/>
            </a:xfrm>
            <a:custGeom>
              <a:rect b="b" l="l" r="r" t="t"/>
              <a:pathLst>
                <a:path extrusionOk="0" h="13211" w="21022">
                  <a:moveTo>
                    <a:pt x="923" y="1"/>
                  </a:moveTo>
                  <a:cubicBezTo>
                    <a:pt x="407" y="1"/>
                    <a:pt x="1" y="408"/>
                    <a:pt x="1" y="923"/>
                  </a:cubicBezTo>
                  <a:lnTo>
                    <a:pt x="1" y="12234"/>
                  </a:lnTo>
                  <a:cubicBezTo>
                    <a:pt x="1" y="12749"/>
                    <a:pt x="407" y="13156"/>
                    <a:pt x="923" y="13156"/>
                  </a:cubicBezTo>
                  <a:lnTo>
                    <a:pt x="20126" y="13210"/>
                  </a:lnTo>
                  <a:cubicBezTo>
                    <a:pt x="20615" y="13210"/>
                    <a:pt x="21022" y="12803"/>
                    <a:pt x="21022" y="12288"/>
                  </a:cubicBezTo>
                  <a:lnTo>
                    <a:pt x="21022" y="950"/>
                  </a:lnTo>
                  <a:cubicBezTo>
                    <a:pt x="21022" y="462"/>
                    <a:pt x="20615" y="55"/>
                    <a:pt x="20126" y="55"/>
                  </a:cubicBezTo>
                  <a:lnTo>
                    <a:pt x="923" y="1"/>
                  </a:lnTo>
                  <a:close/>
                </a:path>
              </a:pathLst>
            </a:custGeom>
            <a:solidFill>
              <a:srgbClr val="456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1612625" y="4467975"/>
              <a:ext cx="61050" cy="23075"/>
            </a:xfrm>
            <a:custGeom>
              <a:rect b="b" l="l" r="r" t="t"/>
              <a:pathLst>
                <a:path extrusionOk="0" h="923" w="2442">
                  <a:moveTo>
                    <a:pt x="0" y="0"/>
                  </a:moveTo>
                  <a:lnTo>
                    <a:pt x="0" y="922"/>
                  </a:lnTo>
                  <a:lnTo>
                    <a:pt x="2441" y="922"/>
                  </a:lnTo>
                  <a:lnTo>
                    <a:pt x="2441"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1940825" y="4468650"/>
              <a:ext cx="61050" cy="22400"/>
            </a:xfrm>
            <a:custGeom>
              <a:rect b="b" l="l" r="r" t="t"/>
              <a:pathLst>
                <a:path extrusionOk="0" h="896" w="2442">
                  <a:moveTo>
                    <a:pt x="0" y="0"/>
                  </a:moveTo>
                  <a:lnTo>
                    <a:pt x="0" y="895"/>
                  </a:lnTo>
                  <a:lnTo>
                    <a:pt x="2441" y="895"/>
                  </a:lnTo>
                  <a:lnTo>
                    <a:pt x="2441"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1544125" y="4476775"/>
              <a:ext cx="526900" cy="170325"/>
            </a:xfrm>
            <a:custGeom>
              <a:rect b="b" l="l" r="r" t="t"/>
              <a:pathLst>
                <a:path extrusionOk="0" h="6813" w="21076">
                  <a:moveTo>
                    <a:pt x="923" y="1"/>
                  </a:moveTo>
                  <a:cubicBezTo>
                    <a:pt x="407" y="1"/>
                    <a:pt x="1" y="407"/>
                    <a:pt x="1" y="923"/>
                  </a:cubicBezTo>
                  <a:lnTo>
                    <a:pt x="1" y="4639"/>
                  </a:lnTo>
                  <a:cubicBezTo>
                    <a:pt x="1" y="4639"/>
                    <a:pt x="4251" y="6813"/>
                    <a:pt x="10534" y="6813"/>
                  </a:cubicBezTo>
                  <a:cubicBezTo>
                    <a:pt x="13641" y="6813"/>
                    <a:pt x="17244" y="6281"/>
                    <a:pt x="21076" y="4693"/>
                  </a:cubicBezTo>
                  <a:lnTo>
                    <a:pt x="21076" y="950"/>
                  </a:lnTo>
                  <a:cubicBezTo>
                    <a:pt x="21022" y="435"/>
                    <a:pt x="20615" y="28"/>
                    <a:pt x="20126" y="28"/>
                  </a:cubicBezTo>
                  <a:lnTo>
                    <a:pt x="923" y="1"/>
                  </a:lnTo>
                  <a:close/>
                </a:path>
              </a:pathLst>
            </a:custGeom>
            <a:solidFill>
              <a:srgbClr val="355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1758400" y="4596800"/>
              <a:ext cx="98350" cy="25125"/>
            </a:xfrm>
            <a:custGeom>
              <a:rect b="b" l="l" r="r" t="t"/>
              <a:pathLst>
                <a:path extrusionOk="0" h="1005" w="3934">
                  <a:moveTo>
                    <a:pt x="1" y="1"/>
                  </a:moveTo>
                  <a:lnTo>
                    <a:pt x="1" y="1004"/>
                  </a:lnTo>
                  <a:lnTo>
                    <a:pt x="3934" y="1004"/>
                  </a:lnTo>
                  <a:lnTo>
                    <a:pt x="3934"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1870975" y="4434050"/>
              <a:ext cx="20350" cy="43425"/>
            </a:xfrm>
            <a:custGeom>
              <a:rect b="b" l="l" r="r" t="t"/>
              <a:pathLst>
                <a:path extrusionOk="0" h="1737" w="814">
                  <a:moveTo>
                    <a:pt x="0" y="1"/>
                  </a:moveTo>
                  <a:lnTo>
                    <a:pt x="0" y="1737"/>
                  </a:lnTo>
                  <a:lnTo>
                    <a:pt x="814" y="1737"/>
                  </a:lnTo>
                  <a:lnTo>
                    <a:pt x="814"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1883850" y="4433375"/>
              <a:ext cx="7475" cy="43425"/>
            </a:xfrm>
            <a:custGeom>
              <a:rect b="b" l="l" r="r" t="t"/>
              <a:pathLst>
                <a:path extrusionOk="0" h="1737" w="299">
                  <a:moveTo>
                    <a:pt x="1" y="1"/>
                  </a:moveTo>
                  <a:lnTo>
                    <a:pt x="1" y="1737"/>
                  </a:lnTo>
                  <a:lnTo>
                    <a:pt x="299" y="1737"/>
                  </a:lnTo>
                  <a:lnTo>
                    <a:pt x="299"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1723150" y="4433375"/>
              <a:ext cx="20350" cy="43425"/>
            </a:xfrm>
            <a:custGeom>
              <a:rect b="b" l="l" r="r" t="t"/>
              <a:pathLst>
                <a:path extrusionOk="0" h="1737" w="814">
                  <a:moveTo>
                    <a:pt x="0" y="1"/>
                  </a:moveTo>
                  <a:lnTo>
                    <a:pt x="0" y="1737"/>
                  </a:lnTo>
                  <a:lnTo>
                    <a:pt x="814" y="1737"/>
                  </a:lnTo>
                  <a:lnTo>
                    <a:pt x="814"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1736025" y="4434725"/>
              <a:ext cx="5450" cy="42750"/>
            </a:xfrm>
            <a:custGeom>
              <a:rect b="b" l="l" r="r" t="t"/>
              <a:pathLst>
                <a:path extrusionOk="0" h="1710" w="218">
                  <a:moveTo>
                    <a:pt x="1" y="1"/>
                  </a:moveTo>
                  <a:lnTo>
                    <a:pt x="1" y="1710"/>
                  </a:lnTo>
                  <a:lnTo>
                    <a:pt x="218" y="1710"/>
                  </a:lnTo>
                  <a:lnTo>
                    <a:pt x="218"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1706200" y="4400825"/>
              <a:ext cx="202775" cy="39350"/>
            </a:xfrm>
            <a:custGeom>
              <a:rect b="b" l="l" r="r" t="t"/>
              <a:pathLst>
                <a:path extrusionOk="0" h="1574" w="8111">
                  <a:moveTo>
                    <a:pt x="271" y="1"/>
                  </a:moveTo>
                  <a:cubicBezTo>
                    <a:pt x="136" y="1"/>
                    <a:pt x="0" y="136"/>
                    <a:pt x="0" y="272"/>
                  </a:cubicBezTo>
                  <a:lnTo>
                    <a:pt x="0" y="1303"/>
                  </a:lnTo>
                  <a:cubicBezTo>
                    <a:pt x="0" y="1438"/>
                    <a:pt x="109" y="1574"/>
                    <a:pt x="271" y="1574"/>
                  </a:cubicBezTo>
                  <a:lnTo>
                    <a:pt x="7839" y="1574"/>
                  </a:lnTo>
                  <a:cubicBezTo>
                    <a:pt x="7975" y="1574"/>
                    <a:pt x="8110" y="1438"/>
                    <a:pt x="8110" y="1303"/>
                  </a:cubicBezTo>
                  <a:lnTo>
                    <a:pt x="8110" y="272"/>
                  </a:lnTo>
                  <a:cubicBezTo>
                    <a:pt x="8110" y="109"/>
                    <a:pt x="8002" y="1"/>
                    <a:pt x="7839" y="1"/>
                  </a:cubicBezTo>
                  <a:close/>
                </a:path>
              </a:pathLst>
            </a:custGeom>
            <a:solidFill>
              <a:srgbClr val="3550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21"/>
          <p:cNvGrpSpPr/>
          <p:nvPr/>
        </p:nvGrpSpPr>
        <p:grpSpPr>
          <a:xfrm>
            <a:off x="7981238" y="687063"/>
            <a:ext cx="899054" cy="588733"/>
            <a:chOff x="1381375" y="4620650"/>
            <a:chExt cx="455725" cy="298425"/>
          </a:xfrm>
        </p:grpSpPr>
        <p:sp>
          <p:nvSpPr>
            <p:cNvPr id="429" name="Google Shape;429;p21"/>
            <p:cNvSpPr/>
            <p:nvPr/>
          </p:nvSpPr>
          <p:spPr>
            <a:xfrm>
              <a:off x="1415300" y="4837700"/>
              <a:ext cx="273975" cy="81375"/>
            </a:xfrm>
            <a:custGeom>
              <a:rect b="b" l="l" r="r" t="t"/>
              <a:pathLst>
                <a:path extrusionOk="0" h="3255" w="10959">
                  <a:moveTo>
                    <a:pt x="5420" y="0"/>
                  </a:moveTo>
                  <a:cubicBezTo>
                    <a:pt x="2314" y="0"/>
                    <a:pt x="0" y="536"/>
                    <a:pt x="0" y="536"/>
                  </a:cubicBezTo>
                  <a:lnTo>
                    <a:pt x="0" y="1567"/>
                  </a:lnTo>
                  <a:cubicBezTo>
                    <a:pt x="0" y="2380"/>
                    <a:pt x="2468" y="3194"/>
                    <a:pt x="5506" y="3248"/>
                  </a:cubicBezTo>
                  <a:cubicBezTo>
                    <a:pt x="5666" y="3253"/>
                    <a:pt x="5823" y="3255"/>
                    <a:pt x="5979" y="3255"/>
                  </a:cubicBezTo>
                  <a:cubicBezTo>
                    <a:pt x="8769" y="3255"/>
                    <a:pt x="10958" y="2581"/>
                    <a:pt x="10958" y="1811"/>
                  </a:cubicBezTo>
                  <a:lnTo>
                    <a:pt x="10931" y="644"/>
                  </a:lnTo>
                  <a:cubicBezTo>
                    <a:pt x="9023" y="158"/>
                    <a:pt x="7105" y="0"/>
                    <a:pt x="542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1415300" y="4809650"/>
              <a:ext cx="273975" cy="84325"/>
            </a:xfrm>
            <a:custGeom>
              <a:rect b="b" l="l" r="r" t="t"/>
              <a:pathLst>
                <a:path extrusionOk="0" h="3373" w="10959">
                  <a:moveTo>
                    <a:pt x="5101" y="0"/>
                  </a:moveTo>
                  <a:cubicBezTo>
                    <a:pt x="2241" y="0"/>
                    <a:pt x="0" y="592"/>
                    <a:pt x="0" y="1658"/>
                  </a:cubicBezTo>
                  <a:cubicBezTo>
                    <a:pt x="0" y="2472"/>
                    <a:pt x="2468" y="3285"/>
                    <a:pt x="5506" y="3367"/>
                  </a:cubicBezTo>
                  <a:cubicBezTo>
                    <a:pt x="5660" y="3371"/>
                    <a:pt x="5813" y="3373"/>
                    <a:pt x="5964" y="3373"/>
                  </a:cubicBezTo>
                  <a:cubicBezTo>
                    <a:pt x="8760" y="3373"/>
                    <a:pt x="10958" y="2674"/>
                    <a:pt x="10958" y="1902"/>
                  </a:cubicBezTo>
                  <a:cubicBezTo>
                    <a:pt x="10958" y="736"/>
                    <a:pt x="8490" y="85"/>
                    <a:pt x="5479" y="3"/>
                  </a:cubicBezTo>
                  <a:cubicBezTo>
                    <a:pt x="5352" y="1"/>
                    <a:pt x="5226" y="0"/>
                    <a:pt x="5101"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1413925" y="4803075"/>
              <a:ext cx="273975" cy="80850"/>
            </a:xfrm>
            <a:custGeom>
              <a:rect b="b" l="l" r="r" t="t"/>
              <a:pathLst>
                <a:path extrusionOk="0" h="3234" w="10959">
                  <a:moveTo>
                    <a:pt x="5382" y="1"/>
                  </a:moveTo>
                  <a:cubicBezTo>
                    <a:pt x="2345" y="1"/>
                    <a:pt x="76" y="511"/>
                    <a:pt x="3" y="511"/>
                  </a:cubicBezTo>
                  <a:cubicBezTo>
                    <a:pt x="1" y="511"/>
                    <a:pt x="1" y="511"/>
                    <a:pt x="1" y="511"/>
                  </a:cubicBezTo>
                  <a:lnTo>
                    <a:pt x="1" y="1541"/>
                  </a:lnTo>
                  <a:cubicBezTo>
                    <a:pt x="1" y="2301"/>
                    <a:pt x="2469" y="3169"/>
                    <a:pt x="5480" y="3223"/>
                  </a:cubicBezTo>
                  <a:cubicBezTo>
                    <a:pt x="5682" y="3230"/>
                    <a:pt x="5882" y="3234"/>
                    <a:pt x="6078" y="3234"/>
                  </a:cubicBezTo>
                  <a:cubicBezTo>
                    <a:pt x="8832" y="3234"/>
                    <a:pt x="10959" y="2547"/>
                    <a:pt x="10959" y="1812"/>
                  </a:cubicBezTo>
                  <a:lnTo>
                    <a:pt x="10905" y="646"/>
                  </a:lnTo>
                  <a:cubicBezTo>
                    <a:pt x="8989" y="158"/>
                    <a:pt x="7067" y="1"/>
                    <a:pt x="538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1413925" y="4774275"/>
              <a:ext cx="273975" cy="84450"/>
            </a:xfrm>
            <a:custGeom>
              <a:rect b="b" l="l" r="r" t="t"/>
              <a:pathLst>
                <a:path extrusionOk="0" h="3378" w="10959">
                  <a:moveTo>
                    <a:pt x="4933" y="1"/>
                  </a:moveTo>
                  <a:cubicBezTo>
                    <a:pt x="2166" y="1"/>
                    <a:pt x="1" y="615"/>
                    <a:pt x="1" y="1663"/>
                  </a:cubicBezTo>
                  <a:cubicBezTo>
                    <a:pt x="1" y="2449"/>
                    <a:pt x="2469" y="3290"/>
                    <a:pt x="5480" y="3371"/>
                  </a:cubicBezTo>
                  <a:cubicBezTo>
                    <a:pt x="5641" y="3376"/>
                    <a:pt x="5800" y="3378"/>
                    <a:pt x="5957" y="3378"/>
                  </a:cubicBezTo>
                  <a:cubicBezTo>
                    <a:pt x="8769" y="3378"/>
                    <a:pt x="10959" y="2704"/>
                    <a:pt x="10959" y="1934"/>
                  </a:cubicBezTo>
                  <a:cubicBezTo>
                    <a:pt x="10905" y="740"/>
                    <a:pt x="8463" y="116"/>
                    <a:pt x="5453" y="8"/>
                  </a:cubicBezTo>
                  <a:cubicBezTo>
                    <a:pt x="5277" y="3"/>
                    <a:pt x="5104" y="1"/>
                    <a:pt x="4933"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1414600" y="4768125"/>
              <a:ext cx="275350" cy="81625"/>
            </a:xfrm>
            <a:custGeom>
              <a:rect b="b" l="l" r="r" t="t"/>
              <a:pathLst>
                <a:path extrusionOk="0" h="3265" w="11014">
                  <a:moveTo>
                    <a:pt x="5958" y="1"/>
                  </a:moveTo>
                  <a:cubicBezTo>
                    <a:pt x="2590" y="1"/>
                    <a:pt x="19" y="661"/>
                    <a:pt x="1" y="661"/>
                  </a:cubicBezTo>
                  <a:lnTo>
                    <a:pt x="28" y="1664"/>
                  </a:lnTo>
                  <a:cubicBezTo>
                    <a:pt x="82" y="2451"/>
                    <a:pt x="2551" y="3265"/>
                    <a:pt x="5561" y="3265"/>
                  </a:cubicBezTo>
                  <a:cubicBezTo>
                    <a:pt x="8572" y="3265"/>
                    <a:pt x="11013" y="2532"/>
                    <a:pt x="10986" y="1719"/>
                  </a:cubicBezTo>
                  <a:lnTo>
                    <a:pt x="10959" y="552"/>
                  </a:lnTo>
                  <a:cubicBezTo>
                    <a:pt x="9237" y="141"/>
                    <a:pt x="7513" y="1"/>
                    <a:pt x="5958"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1414600" y="4740550"/>
              <a:ext cx="275350" cy="84125"/>
            </a:xfrm>
            <a:custGeom>
              <a:rect b="b" l="l" r="r" t="t"/>
              <a:pathLst>
                <a:path extrusionOk="0" h="3365" w="11014">
                  <a:moveTo>
                    <a:pt x="5453" y="1"/>
                  </a:moveTo>
                  <a:cubicBezTo>
                    <a:pt x="2442" y="1"/>
                    <a:pt x="1" y="652"/>
                    <a:pt x="28" y="1764"/>
                  </a:cubicBezTo>
                  <a:cubicBezTo>
                    <a:pt x="82" y="2550"/>
                    <a:pt x="2551" y="3364"/>
                    <a:pt x="5561" y="3364"/>
                  </a:cubicBezTo>
                  <a:cubicBezTo>
                    <a:pt x="8572" y="3364"/>
                    <a:pt x="11013" y="2605"/>
                    <a:pt x="10986" y="1791"/>
                  </a:cubicBezTo>
                  <a:cubicBezTo>
                    <a:pt x="10959" y="598"/>
                    <a:pt x="8491" y="28"/>
                    <a:pt x="5453"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1440400" y="4748000"/>
              <a:ext cx="220375" cy="65150"/>
            </a:xfrm>
            <a:custGeom>
              <a:rect b="b" l="l" r="r" t="t"/>
              <a:pathLst>
                <a:path extrusionOk="0" h="2606" w="8815">
                  <a:moveTo>
                    <a:pt x="4569" y="0"/>
                  </a:moveTo>
                  <a:cubicBezTo>
                    <a:pt x="4502" y="0"/>
                    <a:pt x="4434" y="0"/>
                    <a:pt x="4367" y="1"/>
                  </a:cubicBezTo>
                  <a:cubicBezTo>
                    <a:pt x="4306" y="0"/>
                    <a:pt x="4246" y="0"/>
                    <a:pt x="4186" y="0"/>
                  </a:cubicBezTo>
                  <a:cubicBezTo>
                    <a:pt x="1856" y="0"/>
                    <a:pt x="0" y="511"/>
                    <a:pt x="27" y="1357"/>
                  </a:cubicBezTo>
                  <a:cubicBezTo>
                    <a:pt x="27" y="2008"/>
                    <a:pt x="2034" y="2605"/>
                    <a:pt x="4421" y="2605"/>
                  </a:cubicBezTo>
                  <a:cubicBezTo>
                    <a:pt x="6862" y="2605"/>
                    <a:pt x="8815" y="2008"/>
                    <a:pt x="8815" y="1384"/>
                  </a:cubicBezTo>
                  <a:cubicBezTo>
                    <a:pt x="8815" y="461"/>
                    <a:pt x="6918" y="0"/>
                    <a:pt x="4569"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1413250" y="4724000"/>
              <a:ext cx="275325" cy="81825"/>
            </a:xfrm>
            <a:custGeom>
              <a:rect b="b" l="l" r="r" t="t"/>
              <a:pathLst>
                <a:path extrusionOk="0" h="3273" w="11013">
                  <a:moveTo>
                    <a:pt x="6428" y="1"/>
                  </a:moveTo>
                  <a:cubicBezTo>
                    <a:pt x="2810" y="1"/>
                    <a:pt x="1" y="779"/>
                    <a:pt x="1" y="798"/>
                  </a:cubicBezTo>
                  <a:lnTo>
                    <a:pt x="28" y="1802"/>
                  </a:lnTo>
                  <a:cubicBezTo>
                    <a:pt x="79" y="2550"/>
                    <a:pt x="2312" y="3273"/>
                    <a:pt x="5141" y="3273"/>
                  </a:cubicBezTo>
                  <a:cubicBezTo>
                    <a:pt x="5288" y="3273"/>
                    <a:pt x="5438" y="3271"/>
                    <a:pt x="5588" y="3267"/>
                  </a:cubicBezTo>
                  <a:cubicBezTo>
                    <a:pt x="8599" y="3240"/>
                    <a:pt x="11013" y="2426"/>
                    <a:pt x="10986" y="1612"/>
                  </a:cubicBezTo>
                  <a:lnTo>
                    <a:pt x="10904" y="446"/>
                  </a:lnTo>
                  <a:cubicBezTo>
                    <a:pt x="9369" y="119"/>
                    <a:pt x="7837" y="1"/>
                    <a:pt x="6428"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1411225" y="4697050"/>
              <a:ext cx="276675" cy="83600"/>
            </a:xfrm>
            <a:custGeom>
              <a:rect b="b" l="l" r="r" t="t"/>
              <a:pathLst>
                <a:path extrusionOk="0" h="3344" w="11067">
                  <a:moveTo>
                    <a:pt x="5900" y="1"/>
                  </a:moveTo>
                  <a:cubicBezTo>
                    <a:pt x="5752" y="1"/>
                    <a:pt x="5603" y="2"/>
                    <a:pt x="5452" y="5"/>
                  </a:cubicBezTo>
                  <a:cubicBezTo>
                    <a:pt x="2441" y="32"/>
                    <a:pt x="0" y="764"/>
                    <a:pt x="82" y="1876"/>
                  </a:cubicBezTo>
                  <a:cubicBezTo>
                    <a:pt x="108" y="2635"/>
                    <a:pt x="2432" y="3344"/>
                    <a:pt x="5325" y="3344"/>
                  </a:cubicBezTo>
                  <a:cubicBezTo>
                    <a:pt x="5430" y="3344"/>
                    <a:pt x="5536" y="3343"/>
                    <a:pt x="5642" y="3341"/>
                  </a:cubicBezTo>
                  <a:cubicBezTo>
                    <a:pt x="8653" y="3287"/>
                    <a:pt x="11067" y="2473"/>
                    <a:pt x="11013" y="1659"/>
                  </a:cubicBezTo>
                  <a:cubicBezTo>
                    <a:pt x="10961" y="499"/>
                    <a:pt x="8729" y="1"/>
                    <a:pt x="590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1437675" y="4705275"/>
              <a:ext cx="221075" cy="63125"/>
            </a:xfrm>
            <a:custGeom>
              <a:rect b="b" l="l" r="r" t="t"/>
              <a:pathLst>
                <a:path extrusionOk="0" h="2525" w="8843">
                  <a:moveTo>
                    <a:pt x="4594" y="0"/>
                  </a:moveTo>
                  <a:cubicBezTo>
                    <a:pt x="4519" y="0"/>
                    <a:pt x="4443" y="1"/>
                    <a:pt x="4367" y="1"/>
                  </a:cubicBezTo>
                  <a:cubicBezTo>
                    <a:pt x="1926" y="83"/>
                    <a:pt x="0" y="625"/>
                    <a:pt x="27" y="1439"/>
                  </a:cubicBezTo>
                  <a:cubicBezTo>
                    <a:pt x="54" y="2046"/>
                    <a:pt x="1956" y="2525"/>
                    <a:pt x="4284" y="2525"/>
                  </a:cubicBezTo>
                  <a:cubicBezTo>
                    <a:pt x="4348" y="2525"/>
                    <a:pt x="4411" y="2525"/>
                    <a:pt x="4476" y="2524"/>
                  </a:cubicBezTo>
                  <a:cubicBezTo>
                    <a:pt x="6917" y="2497"/>
                    <a:pt x="8843" y="1873"/>
                    <a:pt x="8815" y="1276"/>
                  </a:cubicBezTo>
                  <a:cubicBezTo>
                    <a:pt x="8789" y="409"/>
                    <a:pt x="6930" y="0"/>
                    <a:pt x="4594"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1504125" y="4714100"/>
              <a:ext cx="97675" cy="42750"/>
            </a:xfrm>
            <a:custGeom>
              <a:rect b="b" l="l" r="r" t="t"/>
              <a:pathLst>
                <a:path extrusionOk="0" h="1710" w="3907">
                  <a:moveTo>
                    <a:pt x="624" y="1"/>
                  </a:moveTo>
                  <a:lnTo>
                    <a:pt x="55" y="55"/>
                  </a:lnTo>
                  <a:lnTo>
                    <a:pt x="570" y="299"/>
                  </a:lnTo>
                  <a:cubicBezTo>
                    <a:pt x="0" y="408"/>
                    <a:pt x="0" y="625"/>
                    <a:pt x="461" y="815"/>
                  </a:cubicBezTo>
                  <a:cubicBezTo>
                    <a:pt x="895" y="1032"/>
                    <a:pt x="1492" y="1059"/>
                    <a:pt x="2224" y="1059"/>
                  </a:cubicBezTo>
                  <a:cubicBezTo>
                    <a:pt x="2658" y="1059"/>
                    <a:pt x="2903" y="1086"/>
                    <a:pt x="3038" y="1167"/>
                  </a:cubicBezTo>
                  <a:cubicBezTo>
                    <a:pt x="3201" y="1222"/>
                    <a:pt x="3092" y="1303"/>
                    <a:pt x="2821" y="1330"/>
                  </a:cubicBezTo>
                  <a:cubicBezTo>
                    <a:pt x="2523" y="1357"/>
                    <a:pt x="2143" y="1357"/>
                    <a:pt x="1845" y="1357"/>
                  </a:cubicBezTo>
                  <a:lnTo>
                    <a:pt x="2143" y="1601"/>
                  </a:lnTo>
                  <a:cubicBezTo>
                    <a:pt x="2414" y="1601"/>
                    <a:pt x="2794" y="1574"/>
                    <a:pt x="3092" y="1520"/>
                  </a:cubicBezTo>
                  <a:lnTo>
                    <a:pt x="3418" y="1710"/>
                  </a:lnTo>
                  <a:lnTo>
                    <a:pt x="3825" y="1601"/>
                  </a:lnTo>
                  <a:lnTo>
                    <a:pt x="3472" y="1411"/>
                  </a:lnTo>
                  <a:cubicBezTo>
                    <a:pt x="3906" y="1330"/>
                    <a:pt x="3906" y="1140"/>
                    <a:pt x="3635" y="977"/>
                  </a:cubicBezTo>
                  <a:cubicBezTo>
                    <a:pt x="3337" y="815"/>
                    <a:pt x="2930" y="733"/>
                    <a:pt x="2197" y="733"/>
                  </a:cubicBezTo>
                  <a:cubicBezTo>
                    <a:pt x="1655" y="733"/>
                    <a:pt x="1329" y="706"/>
                    <a:pt x="1194" y="652"/>
                  </a:cubicBezTo>
                  <a:cubicBezTo>
                    <a:pt x="1058" y="571"/>
                    <a:pt x="1031" y="516"/>
                    <a:pt x="1411" y="462"/>
                  </a:cubicBezTo>
                  <a:cubicBezTo>
                    <a:pt x="1546" y="453"/>
                    <a:pt x="1673" y="450"/>
                    <a:pt x="1788" y="450"/>
                  </a:cubicBezTo>
                  <a:cubicBezTo>
                    <a:pt x="2019" y="450"/>
                    <a:pt x="2206" y="462"/>
                    <a:pt x="2333" y="462"/>
                  </a:cubicBezTo>
                  <a:lnTo>
                    <a:pt x="2007" y="191"/>
                  </a:lnTo>
                  <a:cubicBezTo>
                    <a:pt x="1899" y="177"/>
                    <a:pt x="1763" y="170"/>
                    <a:pt x="1604" y="170"/>
                  </a:cubicBezTo>
                  <a:cubicBezTo>
                    <a:pt x="1445" y="170"/>
                    <a:pt x="1262" y="177"/>
                    <a:pt x="1058" y="191"/>
                  </a:cubicBezTo>
                  <a:lnTo>
                    <a:pt x="624"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1604475" y="4716025"/>
              <a:ext cx="229900" cy="198250"/>
            </a:xfrm>
            <a:custGeom>
              <a:rect b="b" l="l" r="r" t="t"/>
              <a:pathLst>
                <a:path extrusionOk="0" h="7930" w="9196">
                  <a:moveTo>
                    <a:pt x="3163" y="1"/>
                  </a:moveTo>
                  <a:cubicBezTo>
                    <a:pt x="1632" y="1"/>
                    <a:pt x="534" y="1323"/>
                    <a:pt x="299" y="2772"/>
                  </a:cubicBezTo>
                  <a:cubicBezTo>
                    <a:pt x="1" y="4806"/>
                    <a:pt x="1737" y="7003"/>
                    <a:pt x="4096" y="7681"/>
                  </a:cubicBezTo>
                  <a:cubicBezTo>
                    <a:pt x="4577" y="7852"/>
                    <a:pt x="5046" y="7929"/>
                    <a:pt x="5493" y="7929"/>
                  </a:cubicBezTo>
                  <a:cubicBezTo>
                    <a:pt x="7317" y="7929"/>
                    <a:pt x="8755" y="6640"/>
                    <a:pt x="8951" y="5159"/>
                  </a:cubicBezTo>
                  <a:cubicBezTo>
                    <a:pt x="9196" y="3314"/>
                    <a:pt x="7297" y="1497"/>
                    <a:pt x="5100" y="656"/>
                  </a:cubicBezTo>
                  <a:cubicBezTo>
                    <a:pt x="4406" y="196"/>
                    <a:pt x="3753" y="1"/>
                    <a:pt x="3163"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1617350" y="4707425"/>
              <a:ext cx="219750" cy="187825"/>
            </a:xfrm>
            <a:custGeom>
              <a:rect b="b" l="l" r="r" t="t"/>
              <a:pathLst>
                <a:path extrusionOk="0" h="7513" w="8790">
                  <a:moveTo>
                    <a:pt x="3424" y="0"/>
                  </a:moveTo>
                  <a:cubicBezTo>
                    <a:pt x="1814" y="0"/>
                    <a:pt x="524" y="897"/>
                    <a:pt x="299" y="2411"/>
                  </a:cubicBezTo>
                  <a:cubicBezTo>
                    <a:pt x="1" y="4445"/>
                    <a:pt x="1737" y="6642"/>
                    <a:pt x="4097" y="7320"/>
                  </a:cubicBezTo>
                  <a:cubicBezTo>
                    <a:pt x="4549" y="7451"/>
                    <a:pt x="4990" y="7513"/>
                    <a:pt x="5407" y="7513"/>
                  </a:cubicBezTo>
                  <a:cubicBezTo>
                    <a:pt x="7064" y="7513"/>
                    <a:pt x="8350" y="6537"/>
                    <a:pt x="8545" y="5042"/>
                  </a:cubicBezTo>
                  <a:cubicBezTo>
                    <a:pt x="8789" y="3224"/>
                    <a:pt x="7243" y="1082"/>
                    <a:pt x="5073" y="295"/>
                  </a:cubicBezTo>
                  <a:cubicBezTo>
                    <a:pt x="4507" y="95"/>
                    <a:pt x="3948" y="0"/>
                    <a:pt x="3424"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1642450" y="4731025"/>
              <a:ext cx="166150" cy="142275"/>
            </a:xfrm>
            <a:custGeom>
              <a:rect b="b" l="l" r="r" t="t"/>
              <a:pathLst>
                <a:path extrusionOk="0" h="5691" w="6646">
                  <a:moveTo>
                    <a:pt x="2526" y="0"/>
                  </a:moveTo>
                  <a:cubicBezTo>
                    <a:pt x="1360" y="0"/>
                    <a:pt x="422" y="626"/>
                    <a:pt x="245" y="1711"/>
                  </a:cubicBezTo>
                  <a:cubicBezTo>
                    <a:pt x="1" y="3338"/>
                    <a:pt x="1302" y="4939"/>
                    <a:pt x="3310" y="5535"/>
                  </a:cubicBezTo>
                  <a:cubicBezTo>
                    <a:pt x="3661" y="5641"/>
                    <a:pt x="3999" y="5691"/>
                    <a:pt x="4317" y="5691"/>
                  </a:cubicBezTo>
                  <a:cubicBezTo>
                    <a:pt x="5544" y="5691"/>
                    <a:pt x="6457" y="4947"/>
                    <a:pt x="6565" y="3827"/>
                  </a:cubicBezTo>
                  <a:cubicBezTo>
                    <a:pt x="6646" y="2470"/>
                    <a:pt x="5534" y="924"/>
                    <a:pt x="3906" y="273"/>
                  </a:cubicBezTo>
                  <a:cubicBezTo>
                    <a:pt x="3433" y="88"/>
                    <a:pt x="2963" y="0"/>
                    <a:pt x="252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1691950" y="4746650"/>
              <a:ext cx="73950" cy="111925"/>
            </a:xfrm>
            <a:custGeom>
              <a:rect b="b" l="l" r="r" t="t"/>
              <a:pathLst>
                <a:path extrusionOk="0" h="4477" w="2958">
                  <a:moveTo>
                    <a:pt x="1872" y="1"/>
                  </a:moveTo>
                  <a:lnTo>
                    <a:pt x="1737" y="489"/>
                  </a:lnTo>
                  <a:cubicBezTo>
                    <a:pt x="1708" y="488"/>
                    <a:pt x="1680" y="487"/>
                    <a:pt x="1652" y="487"/>
                  </a:cubicBezTo>
                  <a:cubicBezTo>
                    <a:pt x="1076" y="487"/>
                    <a:pt x="700" y="756"/>
                    <a:pt x="570" y="1221"/>
                  </a:cubicBezTo>
                  <a:cubicBezTo>
                    <a:pt x="435" y="1710"/>
                    <a:pt x="787" y="2089"/>
                    <a:pt x="1275" y="2442"/>
                  </a:cubicBezTo>
                  <a:cubicBezTo>
                    <a:pt x="1655" y="2659"/>
                    <a:pt x="1791" y="2822"/>
                    <a:pt x="1737" y="3039"/>
                  </a:cubicBezTo>
                  <a:cubicBezTo>
                    <a:pt x="1674" y="3205"/>
                    <a:pt x="1517" y="3275"/>
                    <a:pt x="1313" y="3275"/>
                  </a:cubicBezTo>
                  <a:cubicBezTo>
                    <a:pt x="1251" y="3275"/>
                    <a:pt x="1183" y="3269"/>
                    <a:pt x="1113" y="3256"/>
                  </a:cubicBezTo>
                  <a:cubicBezTo>
                    <a:pt x="787" y="3147"/>
                    <a:pt x="516" y="2930"/>
                    <a:pt x="299" y="2768"/>
                  </a:cubicBezTo>
                  <a:lnTo>
                    <a:pt x="1" y="3337"/>
                  </a:lnTo>
                  <a:cubicBezTo>
                    <a:pt x="163" y="3527"/>
                    <a:pt x="516" y="3717"/>
                    <a:pt x="841" y="3825"/>
                  </a:cubicBezTo>
                  <a:lnTo>
                    <a:pt x="706" y="4341"/>
                  </a:lnTo>
                  <a:lnTo>
                    <a:pt x="1221" y="4476"/>
                  </a:lnTo>
                  <a:lnTo>
                    <a:pt x="1357" y="3934"/>
                  </a:lnTo>
                  <a:cubicBezTo>
                    <a:pt x="1380" y="3935"/>
                    <a:pt x="1403" y="3935"/>
                    <a:pt x="1426" y="3935"/>
                  </a:cubicBezTo>
                  <a:cubicBezTo>
                    <a:pt x="1989" y="3935"/>
                    <a:pt x="2420" y="3618"/>
                    <a:pt x="2550" y="3174"/>
                  </a:cubicBezTo>
                  <a:cubicBezTo>
                    <a:pt x="2632" y="2713"/>
                    <a:pt x="2469" y="2334"/>
                    <a:pt x="1899" y="1954"/>
                  </a:cubicBezTo>
                  <a:cubicBezTo>
                    <a:pt x="1492" y="1683"/>
                    <a:pt x="1357" y="1520"/>
                    <a:pt x="1384" y="1357"/>
                  </a:cubicBezTo>
                  <a:cubicBezTo>
                    <a:pt x="1405" y="1250"/>
                    <a:pt x="1529" y="1143"/>
                    <a:pt x="1740" y="1143"/>
                  </a:cubicBezTo>
                  <a:cubicBezTo>
                    <a:pt x="1796" y="1143"/>
                    <a:pt x="1858" y="1150"/>
                    <a:pt x="1926" y="1167"/>
                  </a:cubicBezTo>
                  <a:cubicBezTo>
                    <a:pt x="2306" y="1276"/>
                    <a:pt x="2496" y="1438"/>
                    <a:pt x="2632" y="1547"/>
                  </a:cubicBezTo>
                  <a:lnTo>
                    <a:pt x="2957" y="977"/>
                  </a:lnTo>
                  <a:cubicBezTo>
                    <a:pt x="2821" y="842"/>
                    <a:pt x="2577" y="706"/>
                    <a:pt x="2225" y="598"/>
                  </a:cubicBezTo>
                  <a:lnTo>
                    <a:pt x="2360" y="109"/>
                  </a:lnTo>
                  <a:lnTo>
                    <a:pt x="1872"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1413250" y="4698850"/>
              <a:ext cx="224475" cy="45750"/>
            </a:xfrm>
            <a:custGeom>
              <a:rect b="b" l="l" r="r" t="t"/>
              <a:pathLst>
                <a:path extrusionOk="0" h="1830" w="8979">
                  <a:moveTo>
                    <a:pt x="6426" y="1"/>
                  </a:moveTo>
                  <a:cubicBezTo>
                    <a:pt x="5813" y="1"/>
                    <a:pt x="5123" y="32"/>
                    <a:pt x="4395" y="96"/>
                  </a:cubicBezTo>
                  <a:cubicBezTo>
                    <a:pt x="1954" y="313"/>
                    <a:pt x="1" y="882"/>
                    <a:pt x="28" y="1316"/>
                  </a:cubicBezTo>
                  <a:cubicBezTo>
                    <a:pt x="66" y="1640"/>
                    <a:pt x="1067" y="1830"/>
                    <a:pt x="2514" y="1830"/>
                  </a:cubicBezTo>
                  <a:cubicBezTo>
                    <a:pt x="3128" y="1830"/>
                    <a:pt x="3822" y="1796"/>
                    <a:pt x="4557" y="1723"/>
                  </a:cubicBezTo>
                  <a:cubicBezTo>
                    <a:pt x="6999" y="1479"/>
                    <a:pt x="8979" y="936"/>
                    <a:pt x="8952" y="502"/>
                  </a:cubicBezTo>
                  <a:cubicBezTo>
                    <a:pt x="8913" y="177"/>
                    <a:pt x="7891" y="1"/>
                    <a:pt x="6426" y="1"/>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1386800" y="4644000"/>
              <a:ext cx="273975" cy="93350"/>
            </a:xfrm>
            <a:custGeom>
              <a:rect b="b" l="l" r="r" t="t"/>
              <a:pathLst>
                <a:path extrusionOk="0" h="3734" w="10959">
                  <a:moveTo>
                    <a:pt x="9362" y="0"/>
                  </a:moveTo>
                  <a:cubicBezTo>
                    <a:pt x="4351" y="0"/>
                    <a:pt x="26" y="1883"/>
                    <a:pt x="1" y="1883"/>
                  </a:cubicBezTo>
                  <a:lnTo>
                    <a:pt x="191" y="2859"/>
                  </a:lnTo>
                  <a:cubicBezTo>
                    <a:pt x="302" y="3399"/>
                    <a:pt x="1524" y="3734"/>
                    <a:pt x="3216" y="3734"/>
                  </a:cubicBezTo>
                  <a:cubicBezTo>
                    <a:pt x="3992" y="3734"/>
                    <a:pt x="4866" y="3664"/>
                    <a:pt x="5778" y="3510"/>
                  </a:cubicBezTo>
                  <a:cubicBezTo>
                    <a:pt x="8735" y="3049"/>
                    <a:pt x="10959" y="1910"/>
                    <a:pt x="10796" y="1150"/>
                  </a:cubicBezTo>
                  <a:lnTo>
                    <a:pt x="10579" y="38"/>
                  </a:lnTo>
                  <a:cubicBezTo>
                    <a:pt x="10170" y="12"/>
                    <a:pt x="9764" y="0"/>
                    <a:pt x="9362"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1381375" y="4620650"/>
              <a:ext cx="273975" cy="92000"/>
            </a:xfrm>
            <a:custGeom>
              <a:rect b="b" l="l" r="r" t="t"/>
              <a:pathLst>
                <a:path extrusionOk="0" h="3680" w="10959">
                  <a:moveTo>
                    <a:pt x="7899" y="1"/>
                  </a:moveTo>
                  <a:cubicBezTo>
                    <a:pt x="7082" y="1"/>
                    <a:pt x="6146" y="85"/>
                    <a:pt x="5154" y="240"/>
                  </a:cubicBezTo>
                  <a:cubicBezTo>
                    <a:pt x="2252" y="728"/>
                    <a:pt x="1" y="1759"/>
                    <a:pt x="218" y="2817"/>
                  </a:cubicBezTo>
                  <a:cubicBezTo>
                    <a:pt x="330" y="3357"/>
                    <a:pt x="1554" y="3679"/>
                    <a:pt x="3249" y="3679"/>
                  </a:cubicBezTo>
                  <a:cubicBezTo>
                    <a:pt x="4023" y="3679"/>
                    <a:pt x="4896" y="3612"/>
                    <a:pt x="5805" y="3468"/>
                  </a:cubicBezTo>
                  <a:cubicBezTo>
                    <a:pt x="8762" y="3007"/>
                    <a:pt x="10959" y="1867"/>
                    <a:pt x="10823" y="1108"/>
                  </a:cubicBezTo>
                  <a:cubicBezTo>
                    <a:pt x="10661" y="333"/>
                    <a:pt x="9516" y="1"/>
                    <a:pt x="7899"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1407150" y="4630900"/>
              <a:ext cx="219725" cy="70175"/>
            </a:xfrm>
            <a:custGeom>
              <a:rect b="b" l="l" r="r" t="t"/>
              <a:pathLst>
                <a:path extrusionOk="0" h="2807" w="8789">
                  <a:moveTo>
                    <a:pt x="6494" y="1"/>
                  </a:moveTo>
                  <a:cubicBezTo>
                    <a:pt x="5814" y="1"/>
                    <a:pt x="5020" y="74"/>
                    <a:pt x="4178" y="210"/>
                  </a:cubicBezTo>
                  <a:cubicBezTo>
                    <a:pt x="1818" y="589"/>
                    <a:pt x="1" y="1376"/>
                    <a:pt x="163" y="2190"/>
                  </a:cubicBezTo>
                  <a:cubicBezTo>
                    <a:pt x="254" y="2571"/>
                    <a:pt x="1184" y="2807"/>
                    <a:pt x="2489" y="2807"/>
                  </a:cubicBezTo>
                  <a:cubicBezTo>
                    <a:pt x="3133" y="2807"/>
                    <a:pt x="3868" y="2749"/>
                    <a:pt x="4639" y="2624"/>
                  </a:cubicBezTo>
                  <a:cubicBezTo>
                    <a:pt x="6971" y="2244"/>
                    <a:pt x="8789" y="1376"/>
                    <a:pt x="8680" y="779"/>
                  </a:cubicBezTo>
                  <a:cubicBezTo>
                    <a:pt x="8576" y="239"/>
                    <a:pt x="7720" y="1"/>
                    <a:pt x="6494"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1472250" y="4649025"/>
              <a:ext cx="99025" cy="33250"/>
            </a:xfrm>
            <a:custGeom>
              <a:rect b="b" l="l" r="r" t="t"/>
              <a:pathLst>
                <a:path extrusionOk="0" h="1330" w="3961">
                  <a:moveTo>
                    <a:pt x="570" y="0"/>
                  </a:moveTo>
                  <a:lnTo>
                    <a:pt x="0" y="136"/>
                  </a:lnTo>
                  <a:lnTo>
                    <a:pt x="516" y="298"/>
                  </a:lnTo>
                  <a:cubicBezTo>
                    <a:pt x="0" y="461"/>
                    <a:pt x="0" y="678"/>
                    <a:pt x="489" y="814"/>
                  </a:cubicBezTo>
                  <a:cubicBezTo>
                    <a:pt x="707" y="878"/>
                    <a:pt x="961" y="906"/>
                    <a:pt x="1240" y="906"/>
                  </a:cubicBezTo>
                  <a:cubicBezTo>
                    <a:pt x="1551" y="906"/>
                    <a:pt x="1894" y="871"/>
                    <a:pt x="2252" y="814"/>
                  </a:cubicBezTo>
                  <a:cubicBezTo>
                    <a:pt x="2491" y="769"/>
                    <a:pt x="2672" y="749"/>
                    <a:pt x="2809" y="749"/>
                  </a:cubicBezTo>
                  <a:cubicBezTo>
                    <a:pt x="2922" y="749"/>
                    <a:pt x="3004" y="762"/>
                    <a:pt x="3065" y="787"/>
                  </a:cubicBezTo>
                  <a:cubicBezTo>
                    <a:pt x="3228" y="814"/>
                    <a:pt x="3120" y="922"/>
                    <a:pt x="2876" y="977"/>
                  </a:cubicBezTo>
                  <a:cubicBezTo>
                    <a:pt x="2577" y="1058"/>
                    <a:pt x="2252" y="1112"/>
                    <a:pt x="1926" y="1139"/>
                  </a:cubicBezTo>
                  <a:lnTo>
                    <a:pt x="2279" y="1329"/>
                  </a:lnTo>
                  <a:cubicBezTo>
                    <a:pt x="2550" y="1275"/>
                    <a:pt x="2876" y="1221"/>
                    <a:pt x="3201" y="1112"/>
                  </a:cubicBezTo>
                  <a:lnTo>
                    <a:pt x="3527" y="1221"/>
                  </a:lnTo>
                  <a:lnTo>
                    <a:pt x="3906" y="1085"/>
                  </a:lnTo>
                  <a:lnTo>
                    <a:pt x="3554" y="977"/>
                  </a:lnTo>
                  <a:cubicBezTo>
                    <a:pt x="3961" y="814"/>
                    <a:pt x="3961" y="651"/>
                    <a:pt x="3662" y="543"/>
                  </a:cubicBezTo>
                  <a:cubicBezTo>
                    <a:pt x="3479" y="482"/>
                    <a:pt x="3271" y="446"/>
                    <a:pt x="2994" y="446"/>
                  </a:cubicBezTo>
                  <a:cubicBezTo>
                    <a:pt x="2777" y="446"/>
                    <a:pt x="2519" y="468"/>
                    <a:pt x="2197" y="515"/>
                  </a:cubicBezTo>
                  <a:cubicBezTo>
                    <a:pt x="1880" y="547"/>
                    <a:pt x="1655" y="560"/>
                    <a:pt x="1491" y="560"/>
                  </a:cubicBezTo>
                  <a:cubicBezTo>
                    <a:pt x="1374" y="560"/>
                    <a:pt x="1288" y="554"/>
                    <a:pt x="1221" y="543"/>
                  </a:cubicBezTo>
                  <a:cubicBezTo>
                    <a:pt x="1058" y="515"/>
                    <a:pt x="1058" y="434"/>
                    <a:pt x="1384" y="326"/>
                  </a:cubicBezTo>
                  <a:cubicBezTo>
                    <a:pt x="1764" y="244"/>
                    <a:pt x="2116" y="190"/>
                    <a:pt x="2279" y="190"/>
                  </a:cubicBezTo>
                  <a:lnTo>
                    <a:pt x="1926" y="0"/>
                  </a:lnTo>
                  <a:cubicBezTo>
                    <a:pt x="1709" y="0"/>
                    <a:pt x="1384" y="54"/>
                    <a:pt x="1031" y="136"/>
                  </a:cubicBezTo>
                  <a:lnTo>
                    <a:pt x="570"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21"/>
          <p:cNvGrpSpPr/>
          <p:nvPr/>
        </p:nvGrpSpPr>
        <p:grpSpPr>
          <a:xfrm>
            <a:off x="8482005" y="858586"/>
            <a:ext cx="388843" cy="329024"/>
            <a:chOff x="4709125" y="3440000"/>
            <a:chExt cx="270575" cy="228950"/>
          </a:xfrm>
        </p:grpSpPr>
        <p:sp>
          <p:nvSpPr>
            <p:cNvPr id="450" name="Google Shape;450;p21"/>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4813550" y="3481125"/>
              <a:ext cx="96525" cy="143250"/>
            </a:xfrm>
            <a:custGeom>
              <a:rect b="b" l="l" r="r" t="t"/>
              <a:pathLst>
                <a:path extrusionOk="0" h="5730" w="3861">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21"/>
          <p:cNvGrpSpPr/>
          <p:nvPr/>
        </p:nvGrpSpPr>
        <p:grpSpPr>
          <a:xfrm>
            <a:off x="8179127" y="342289"/>
            <a:ext cx="503284" cy="394401"/>
            <a:chOff x="4677300" y="3097700"/>
            <a:chExt cx="304375" cy="238525"/>
          </a:xfrm>
        </p:grpSpPr>
        <p:sp>
          <p:nvSpPr>
            <p:cNvPr id="456" name="Google Shape;456;p21"/>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4786200" y="3133500"/>
              <a:ext cx="76125" cy="138775"/>
            </a:xfrm>
            <a:custGeom>
              <a:rect b="b" l="l" r="r" t="t"/>
              <a:pathLst>
                <a:path extrusionOk="0" h="5551" w="3045">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60" name="Shape 460"/>
        <p:cNvGrpSpPr/>
        <p:nvPr/>
      </p:nvGrpSpPr>
      <p:grpSpPr>
        <a:xfrm>
          <a:off x="0" y="0"/>
          <a:ext cx="0" cy="0"/>
          <a:chOff x="0" y="0"/>
          <a:chExt cx="0" cy="0"/>
        </a:xfrm>
      </p:grpSpPr>
      <p:sp>
        <p:nvSpPr>
          <p:cNvPr id="461" name="Google Shape;46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2" name="Google Shape;462;p22"/>
          <p:cNvSpPr txBox="1"/>
          <p:nvPr>
            <p:ph idx="1" type="subTitle"/>
          </p:nvPr>
        </p:nvSpPr>
        <p:spPr>
          <a:xfrm>
            <a:off x="4985239" y="1667625"/>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3" name="Google Shape;463;p22"/>
          <p:cNvSpPr txBox="1"/>
          <p:nvPr>
            <p:ph idx="2" type="subTitle"/>
          </p:nvPr>
        </p:nvSpPr>
        <p:spPr>
          <a:xfrm>
            <a:off x="1211050" y="1667625"/>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64" name="Google Shape;464;p22"/>
          <p:cNvGrpSpPr/>
          <p:nvPr/>
        </p:nvGrpSpPr>
        <p:grpSpPr>
          <a:xfrm rot="10800000">
            <a:off x="-2856368" y="2092960"/>
            <a:ext cx="5936455" cy="5936483"/>
            <a:chOff x="1550175" y="-2587150"/>
            <a:chExt cx="5388450" cy="5388475"/>
          </a:xfrm>
        </p:grpSpPr>
        <p:sp>
          <p:nvSpPr>
            <p:cNvPr id="465" name="Google Shape;465;p22"/>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2"/>
          <p:cNvGrpSpPr/>
          <p:nvPr/>
        </p:nvGrpSpPr>
        <p:grpSpPr>
          <a:xfrm>
            <a:off x="8537941" y="346091"/>
            <a:ext cx="454573" cy="1100667"/>
            <a:chOff x="1122350" y="2995325"/>
            <a:chExt cx="282800" cy="684750"/>
          </a:xfrm>
        </p:grpSpPr>
        <p:sp>
          <p:nvSpPr>
            <p:cNvPr id="470" name="Google Shape;470;p22"/>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1226775" y="3031075"/>
              <a:ext cx="69200" cy="103100"/>
            </a:xfrm>
            <a:custGeom>
              <a:rect b="b" l="l" r="r" t="t"/>
              <a:pathLst>
                <a:path extrusionOk="0" h="4124" w="2768">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1196950" y="3273850"/>
              <a:ext cx="84100" cy="28075"/>
            </a:xfrm>
            <a:custGeom>
              <a:rect b="b" l="l" r="r" t="t"/>
              <a:pathLst>
                <a:path extrusionOk="0" h="1123" w="3364">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1153775" y="3605450"/>
              <a:ext cx="251375" cy="74625"/>
            </a:xfrm>
            <a:custGeom>
              <a:rect b="b" l="l" r="r" t="t"/>
              <a:pathLst>
                <a:path extrusionOk="0" h="2985" w="10055">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1153550" y="3580825"/>
              <a:ext cx="250925" cy="76250"/>
            </a:xfrm>
            <a:custGeom>
              <a:rect b="b" l="l" r="r" t="t"/>
              <a:pathLst>
                <a:path extrusionOk="0" h="3050" w="10037">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2"/>
            <p:cNvSpPr/>
            <p:nvPr/>
          </p:nvSpPr>
          <p:spPr>
            <a:xfrm>
              <a:off x="1152175" y="3573850"/>
              <a:ext cx="250925" cy="74400"/>
            </a:xfrm>
            <a:custGeom>
              <a:rect b="b" l="l" r="r" t="t"/>
              <a:pathLst>
                <a:path extrusionOk="0" h="2976" w="10037">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1152175" y="3547600"/>
              <a:ext cx="250925" cy="77600"/>
            </a:xfrm>
            <a:custGeom>
              <a:rect b="b" l="l" r="r" t="t"/>
              <a:pathLst>
                <a:path extrusionOk="0" h="3104" w="10037">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a:off x="1153550" y="3541825"/>
              <a:ext cx="251600" cy="74475"/>
            </a:xfrm>
            <a:custGeom>
              <a:rect b="b" l="l" r="r" t="t"/>
              <a:pathLst>
                <a:path extrusionOk="0" h="2979" w="10064">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a:off x="1152875" y="3517250"/>
              <a:ext cx="252275" cy="76675"/>
            </a:xfrm>
            <a:custGeom>
              <a:rect b="b" l="l" r="r" t="t"/>
              <a:pathLst>
                <a:path extrusionOk="0" h="3067" w="10091">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2"/>
            <p:cNvSpPr/>
            <p:nvPr/>
          </p:nvSpPr>
          <p:spPr>
            <a:xfrm>
              <a:off x="1176600" y="3524725"/>
              <a:ext cx="201425" cy="57675"/>
            </a:xfrm>
            <a:custGeom>
              <a:rect b="b" l="l" r="r" t="t"/>
              <a:pathLst>
                <a:path extrusionOk="0" h="2307" w="8057">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2"/>
            <p:cNvSpPr/>
            <p:nvPr/>
          </p:nvSpPr>
          <p:spPr>
            <a:xfrm>
              <a:off x="1150825" y="3500875"/>
              <a:ext cx="252950" cy="74900"/>
            </a:xfrm>
            <a:custGeom>
              <a:rect b="b" l="l" r="r" t="t"/>
              <a:pathLst>
                <a:path extrusionOk="0" h="2996" w="10118">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2"/>
            <p:cNvSpPr/>
            <p:nvPr/>
          </p:nvSpPr>
          <p:spPr>
            <a:xfrm>
              <a:off x="1150150" y="3475225"/>
              <a:ext cx="252950" cy="76825"/>
            </a:xfrm>
            <a:custGeom>
              <a:rect b="b" l="l" r="r" t="t"/>
              <a:pathLst>
                <a:path extrusionOk="0" h="3073" w="10118">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1173875" y="3485125"/>
              <a:ext cx="202775" cy="56700"/>
            </a:xfrm>
            <a:custGeom>
              <a:rect b="b" l="l" r="r" t="t"/>
              <a:pathLst>
                <a:path extrusionOk="0" h="2268" w="8111">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a:off x="1234225" y="3493550"/>
              <a:ext cx="91575" cy="37300"/>
            </a:xfrm>
            <a:custGeom>
              <a:rect b="b" l="l" r="r" t="t"/>
              <a:pathLst>
                <a:path extrusionOk="0" h="1492" w="3663">
                  <a:moveTo>
                    <a:pt x="598" y="0"/>
                  </a:moveTo>
                  <a:lnTo>
                    <a:pt x="55" y="27"/>
                  </a:lnTo>
                  <a:lnTo>
                    <a:pt x="489" y="244"/>
                  </a:lnTo>
                  <a:cubicBezTo>
                    <a:pt x="1" y="353"/>
                    <a:pt x="1" y="543"/>
                    <a:pt x="408" y="705"/>
                  </a:cubicBezTo>
                  <a:cubicBezTo>
                    <a:pt x="815" y="922"/>
                    <a:pt x="1384" y="949"/>
                    <a:pt x="2035" y="949"/>
                  </a:cubicBezTo>
                  <a:cubicBezTo>
                    <a:pt x="2442" y="949"/>
                    <a:pt x="2632" y="949"/>
                    <a:pt x="2768" y="1031"/>
                  </a:cubicBezTo>
                  <a:cubicBezTo>
                    <a:pt x="2903" y="1085"/>
                    <a:pt x="2795" y="1139"/>
                    <a:pt x="2578" y="1194"/>
                  </a:cubicBezTo>
                  <a:cubicBezTo>
                    <a:pt x="2307" y="1221"/>
                    <a:pt x="1954" y="1221"/>
                    <a:pt x="1683" y="1221"/>
                  </a:cubicBezTo>
                  <a:lnTo>
                    <a:pt x="2008" y="1438"/>
                  </a:lnTo>
                  <a:cubicBezTo>
                    <a:pt x="2225" y="1438"/>
                    <a:pt x="2578" y="1383"/>
                    <a:pt x="2849" y="1356"/>
                  </a:cubicBezTo>
                  <a:lnTo>
                    <a:pt x="3147" y="1492"/>
                  </a:lnTo>
                  <a:lnTo>
                    <a:pt x="3554" y="1492"/>
                  </a:lnTo>
                  <a:lnTo>
                    <a:pt x="3256" y="1356"/>
                  </a:lnTo>
                  <a:cubicBezTo>
                    <a:pt x="3608" y="1248"/>
                    <a:pt x="3663" y="1085"/>
                    <a:pt x="3391" y="949"/>
                  </a:cubicBezTo>
                  <a:cubicBezTo>
                    <a:pt x="3120" y="787"/>
                    <a:pt x="2740" y="705"/>
                    <a:pt x="2062" y="705"/>
                  </a:cubicBezTo>
                  <a:cubicBezTo>
                    <a:pt x="1547" y="705"/>
                    <a:pt x="1276" y="678"/>
                    <a:pt x="1140" y="624"/>
                  </a:cubicBezTo>
                  <a:cubicBezTo>
                    <a:pt x="1032" y="543"/>
                    <a:pt x="1005" y="488"/>
                    <a:pt x="1357" y="434"/>
                  </a:cubicBezTo>
                  <a:cubicBezTo>
                    <a:pt x="1466" y="425"/>
                    <a:pt x="1571" y="422"/>
                    <a:pt x="1671" y="422"/>
                  </a:cubicBezTo>
                  <a:cubicBezTo>
                    <a:pt x="1870" y="422"/>
                    <a:pt x="2044" y="434"/>
                    <a:pt x="2171" y="434"/>
                  </a:cubicBezTo>
                  <a:lnTo>
                    <a:pt x="1845" y="217"/>
                  </a:lnTo>
                  <a:cubicBezTo>
                    <a:pt x="1750" y="190"/>
                    <a:pt x="1635" y="176"/>
                    <a:pt x="1496" y="176"/>
                  </a:cubicBezTo>
                  <a:cubicBezTo>
                    <a:pt x="1357" y="176"/>
                    <a:pt x="1194" y="190"/>
                    <a:pt x="1005" y="217"/>
                  </a:cubicBezTo>
                  <a:lnTo>
                    <a:pt x="598"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2"/>
            <p:cNvSpPr/>
            <p:nvPr/>
          </p:nvSpPr>
          <p:spPr>
            <a:xfrm>
              <a:off x="1152175" y="3478000"/>
              <a:ext cx="204825" cy="41575"/>
            </a:xfrm>
            <a:custGeom>
              <a:rect b="b" l="l" r="r" t="t"/>
              <a:pathLst>
                <a:path extrusionOk="0" h="1663" w="8193">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2"/>
            <p:cNvSpPr/>
            <p:nvPr/>
          </p:nvSpPr>
          <p:spPr>
            <a:xfrm>
              <a:off x="1127100" y="3427700"/>
              <a:ext cx="250250" cy="85325"/>
            </a:xfrm>
            <a:custGeom>
              <a:rect b="b" l="l" r="r" t="t"/>
              <a:pathLst>
                <a:path extrusionOk="0" h="3413" w="1001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2"/>
            <p:cNvSpPr/>
            <p:nvPr/>
          </p:nvSpPr>
          <p:spPr>
            <a:xfrm>
              <a:off x="1122350" y="3406575"/>
              <a:ext cx="250925" cy="84450"/>
            </a:xfrm>
            <a:custGeom>
              <a:rect b="b" l="l" r="r" t="t"/>
              <a:pathLst>
                <a:path extrusionOk="0" h="3378" w="10037">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2"/>
            <p:cNvSpPr/>
            <p:nvPr/>
          </p:nvSpPr>
          <p:spPr>
            <a:xfrm>
              <a:off x="1146075" y="3415725"/>
              <a:ext cx="200750" cy="65175"/>
            </a:xfrm>
            <a:custGeom>
              <a:rect b="b" l="l" r="r" t="t"/>
              <a:pathLst>
                <a:path extrusionOk="0" h="2607" w="803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2"/>
            <p:cNvSpPr/>
            <p:nvPr/>
          </p:nvSpPr>
          <p:spPr>
            <a:xfrm>
              <a:off x="1205075" y="3431825"/>
              <a:ext cx="90225" cy="30550"/>
            </a:xfrm>
            <a:custGeom>
              <a:rect b="b" l="l" r="r" t="t"/>
              <a:pathLst>
                <a:path extrusionOk="0" h="1222" w="3609">
                  <a:moveTo>
                    <a:pt x="516" y="1"/>
                  </a:moveTo>
                  <a:lnTo>
                    <a:pt x="1" y="136"/>
                  </a:lnTo>
                  <a:lnTo>
                    <a:pt x="489" y="272"/>
                  </a:lnTo>
                  <a:cubicBezTo>
                    <a:pt x="1" y="435"/>
                    <a:pt x="1" y="598"/>
                    <a:pt x="435" y="733"/>
                  </a:cubicBezTo>
                  <a:cubicBezTo>
                    <a:pt x="652" y="797"/>
                    <a:pt x="895" y="825"/>
                    <a:pt x="1152" y="825"/>
                  </a:cubicBezTo>
                  <a:cubicBezTo>
                    <a:pt x="1440" y="825"/>
                    <a:pt x="1747" y="790"/>
                    <a:pt x="2062" y="733"/>
                  </a:cubicBezTo>
                  <a:cubicBezTo>
                    <a:pt x="2300" y="701"/>
                    <a:pt x="2474" y="688"/>
                    <a:pt x="2603" y="688"/>
                  </a:cubicBezTo>
                  <a:cubicBezTo>
                    <a:pt x="2695" y="688"/>
                    <a:pt x="2765" y="695"/>
                    <a:pt x="2822" y="706"/>
                  </a:cubicBezTo>
                  <a:cubicBezTo>
                    <a:pt x="2957" y="733"/>
                    <a:pt x="2876" y="815"/>
                    <a:pt x="2659" y="869"/>
                  </a:cubicBezTo>
                  <a:cubicBezTo>
                    <a:pt x="2415" y="977"/>
                    <a:pt x="2062" y="1004"/>
                    <a:pt x="1791" y="1059"/>
                  </a:cubicBezTo>
                  <a:lnTo>
                    <a:pt x="2116" y="1221"/>
                  </a:lnTo>
                  <a:cubicBezTo>
                    <a:pt x="2333" y="1167"/>
                    <a:pt x="2659" y="1113"/>
                    <a:pt x="2930" y="1059"/>
                  </a:cubicBezTo>
                  <a:lnTo>
                    <a:pt x="3228" y="1140"/>
                  </a:lnTo>
                  <a:lnTo>
                    <a:pt x="3527" y="1059"/>
                  </a:lnTo>
                  <a:lnTo>
                    <a:pt x="3228" y="950"/>
                  </a:lnTo>
                  <a:cubicBezTo>
                    <a:pt x="3608" y="815"/>
                    <a:pt x="3608" y="652"/>
                    <a:pt x="3337" y="543"/>
                  </a:cubicBezTo>
                  <a:cubicBezTo>
                    <a:pt x="3185" y="482"/>
                    <a:pt x="2989" y="447"/>
                    <a:pt x="2732" y="447"/>
                  </a:cubicBezTo>
                  <a:cubicBezTo>
                    <a:pt x="2532" y="447"/>
                    <a:pt x="2293" y="469"/>
                    <a:pt x="2008" y="516"/>
                  </a:cubicBezTo>
                  <a:cubicBezTo>
                    <a:pt x="1706" y="548"/>
                    <a:pt x="1488" y="561"/>
                    <a:pt x="1332" y="561"/>
                  </a:cubicBezTo>
                  <a:cubicBezTo>
                    <a:pt x="1221" y="561"/>
                    <a:pt x="1142" y="555"/>
                    <a:pt x="1086" y="543"/>
                  </a:cubicBezTo>
                  <a:cubicBezTo>
                    <a:pt x="950" y="462"/>
                    <a:pt x="950" y="408"/>
                    <a:pt x="1248" y="326"/>
                  </a:cubicBezTo>
                  <a:cubicBezTo>
                    <a:pt x="1601" y="245"/>
                    <a:pt x="1899" y="191"/>
                    <a:pt x="2062" y="191"/>
                  </a:cubicBezTo>
                  <a:lnTo>
                    <a:pt x="1764" y="1"/>
                  </a:lnTo>
                  <a:cubicBezTo>
                    <a:pt x="1520" y="28"/>
                    <a:pt x="1248" y="55"/>
                    <a:pt x="923" y="136"/>
                  </a:cubicBezTo>
                  <a:lnTo>
                    <a:pt x="516"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95" name="Shape 495"/>
        <p:cNvGrpSpPr/>
        <p:nvPr/>
      </p:nvGrpSpPr>
      <p:grpSpPr>
        <a:xfrm>
          <a:off x="0" y="0"/>
          <a:ext cx="0" cy="0"/>
          <a:chOff x="0" y="0"/>
          <a:chExt cx="0" cy="0"/>
        </a:xfrm>
      </p:grpSpPr>
      <p:sp>
        <p:nvSpPr>
          <p:cNvPr id="496" name="Google Shape;49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7" name="Google Shape;497;p23"/>
          <p:cNvSpPr txBox="1"/>
          <p:nvPr>
            <p:ph idx="1" type="subTitle"/>
          </p:nvPr>
        </p:nvSpPr>
        <p:spPr>
          <a:xfrm>
            <a:off x="937626" y="297180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8" name="Google Shape;498;p23"/>
          <p:cNvSpPr txBox="1"/>
          <p:nvPr>
            <p:ph idx="2" type="subTitle"/>
          </p:nvPr>
        </p:nvSpPr>
        <p:spPr>
          <a:xfrm>
            <a:off x="3484347" y="297180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9" name="Google Shape;499;p23"/>
          <p:cNvSpPr txBox="1"/>
          <p:nvPr>
            <p:ph idx="3" type="subTitle"/>
          </p:nvPr>
        </p:nvSpPr>
        <p:spPr>
          <a:xfrm>
            <a:off x="6031074" y="2971803"/>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0" name="Google Shape;500;p23"/>
          <p:cNvSpPr txBox="1"/>
          <p:nvPr>
            <p:ph idx="4" type="subTitle"/>
          </p:nvPr>
        </p:nvSpPr>
        <p:spPr>
          <a:xfrm>
            <a:off x="937625" y="260102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01" name="Google Shape;501;p23"/>
          <p:cNvSpPr txBox="1"/>
          <p:nvPr>
            <p:ph idx="5" type="subTitle"/>
          </p:nvPr>
        </p:nvSpPr>
        <p:spPr>
          <a:xfrm>
            <a:off x="3484350" y="260102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02" name="Google Shape;502;p23"/>
          <p:cNvSpPr txBox="1"/>
          <p:nvPr>
            <p:ph idx="6" type="subTitle"/>
          </p:nvPr>
        </p:nvSpPr>
        <p:spPr>
          <a:xfrm>
            <a:off x="6031075" y="260102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03" name="Google Shape;503;p23"/>
          <p:cNvGrpSpPr/>
          <p:nvPr/>
        </p:nvGrpSpPr>
        <p:grpSpPr>
          <a:xfrm rot="-5400000">
            <a:off x="7398846" y="3521713"/>
            <a:ext cx="1913818" cy="1808633"/>
            <a:chOff x="1809775" y="3952575"/>
            <a:chExt cx="1737150" cy="1641675"/>
          </a:xfrm>
        </p:grpSpPr>
        <p:sp>
          <p:nvSpPr>
            <p:cNvPr id="504" name="Google Shape;504;p23"/>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6" name="Google Shape;506;p23"/>
          <p:cNvGrpSpPr/>
          <p:nvPr/>
        </p:nvGrpSpPr>
        <p:grpSpPr>
          <a:xfrm>
            <a:off x="-221266" y="3582538"/>
            <a:ext cx="1913818" cy="1808633"/>
            <a:chOff x="1809775" y="3952575"/>
            <a:chExt cx="1737150" cy="1641675"/>
          </a:xfrm>
        </p:grpSpPr>
        <p:sp>
          <p:nvSpPr>
            <p:cNvPr id="507" name="Google Shape;507;p23"/>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23"/>
          <p:cNvGrpSpPr/>
          <p:nvPr/>
        </p:nvGrpSpPr>
        <p:grpSpPr>
          <a:xfrm>
            <a:off x="7527657" y="4052175"/>
            <a:ext cx="1219337" cy="869381"/>
            <a:chOff x="975875" y="1952225"/>
            <a:chExt cx="678125" cy="483500"/>
          </a:xfrm>
        </p:grpSpPr>
        <p:sp>
          <p:nvSpPr>
            <p:cNvPr id="510" name="Google Shape;510;p23"/>
            <p:cNvSpPr/>
            <p:nvPr/>
          </p:nvSpPr>
          <p:spPr>
            <a:xfrm>
              <a:off x="975875" y="1952900"/>
              <a:ext cx="543175" cy="442825"/>
            </a:xfrm>
            <a:custGeom>
              <a:rect b="b" l="l" r="r" t="t"/>
              <a:pathLst>
                <a:path extrusionOk="0" h="17713" w="21727">
                  <a:moveTo>
                    <a:pt x="16438" y="1"/>
                  </a:moveTo>
                  <a:lnTo>
                    <a:pt x="1" y="9114"/>
                  </a:lnTo>
                  <a:lnTo>
                    <a:pt x="4775" y="17713"/>
                  </a:lnTo>
                  <a:lnTo>
                    <a:pt x="5995" y="17496"/>
                  </a:lnTo>
                  <a:lnTo>
                    <a:pt x="21727" y="8735"/>
                  </a:lnTo>
                  <a:lnTo>
                    <a:pt x="17089" y="326"/>
                  </a:lnTo>
                  <a:lnTo>
                    <a:pt x="16438" y="1"/>
                  </a:lnTo>
                  <a:close/>
                </a:path>
              </a:pathLst>
            </a:custGeom>
            <a:solidFill>
              <a:srgbClr val="5AB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a:off x="1386800" y="1952900"/>
              <a:ext cx="132250" cy="218375"/>
            </a:xfrm>
            <a:custGeom>
              <a:rect b="b" l="l" r="r" t="t"/>
              <a:pathLst>
                <a:path extrusionOk="0" h="8735" w="5290">
                  <a:moveTo>
                    <a:pt x="1" y="1"/>
                  </a:moveTo>
                  <a:lnTo>
                    <a:pt x="4775" y="8599"/>
                  </a:lnTo>
                  <a:lnTo>
                    <a:pt x="5290" y="8735"/>
                  </a:lnTo>
                  <a:lnTo>
                    <a:pt x="652" y="326"/>
                  </a:lnTo>
                  <a:lnTo>
                    <a:pt x="1" y="1"/>
                  </a:lnTo>
                  <a:close/>
                </a:path>
              </a:pathLst>
            </a:custGeom>
            <a:solidFill>
              <a:srgbClr val="5AB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3"/>
            <p:cNvSpPr/>
            <p:nvPr/>
          </p:nvSpPr>
          <p:spPr>
            <a:xfrm>
              <a:off x="975875" y="1952225"/>
              <a:ext cx="529625" cy="442825"/>
            </a:xfrm>
            <a:custGeom>
              <a:rect b="b" l="l" r="r" t="t"/>
              <a:pathLst>
                <a:path extrusionOk="0" h="17713" w="21185">
                  <a:moveTo>
                    <a:pt x="16438" y="1"/>
                  </a:moveTo>
                  <a:lnTo>
                    <a:pt x="1" y="9114"/>
                  </a:lnTo>
                  <a:lnTo>
                    <a:pt x="4775" y="17713"/>
                  </a:lnTo>
                  <a:lnTo>
                    <a:pt x="21185" y="8599"/>
                  </a:lnTo>
                  <a:lnTo>
                    <a:pt x="16438" y="1"/>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3"/>
            <p:cNvSpPr/>
            <p:nvPr/>
          </p:nvSpPr>
          <p:spPr>
            <a:xfrm>
              <a:off x="1025375" y="2002400"/>
              <a:ext cx="430625" cy="341800"/>
            </a:xfrm>
            <a:custGeom>
              <a:rect b="b" l="l" r="r" t="t"/>
              <a:pathLst>
                <a:path extrusionOk="0" h="13672" w="17225">
                  <a:moveTo>
                    <a:pt x="12613" y="1"/>
                  </a:moveTo>
                  <a:lnTo>
                    <a:pt x="679" y="6619"/>
                  </a:lnTo>
                  <a:cubicBezTo>
                    <a:pt x="815" y="7460"/>
                    <a:pt x="598" y="8328"/>
                    <a:pt x="1" y="8925"/>
                  </a:cubicBezTo>
                  <a:lnTo>
                    <a:pt x="2279" y="13020"/>
                  </a:lnTo>
                  <a:cubicBezTo>
                    <a:pt x="2443" y="12989"/>
                    <a:pt x="2608" y="12973"/>
                    <a:pt x="2771" y="12973"/>
                  </a:cubicBezTo>
                  <a:cubicBezTo>
                    <a:pt x="3449" y="12973"/>
                    <a:pt x="4109" y="13234"/>
                    <a:pt x="4612" y="13671"/>
                  </a:cubicBezTo>
                  <a:lnTo>
                    <a:pt x="16546" y="7053"/>
                  </a:lnTo>
                  <a:cubicBezTo>
                    <a:pt x="16411" y="6212"/>
                    <a:pt x="16655" y="5371"/>
                    <a:pt x="17224" y="4748"/>
                  </a:cubicBezTo>
                  <a:lnTo>
                    <a:pt x="14973" y="652"/>
                  </a:lnTo>
                  <a:cubicBezTo>
                    <a:pt x="14787" y="687"/>
                    <a:pt x="14602" y="704"/>
                    <a:pt x="14421" y="704"/>
                  </a:cubicBezTo>
                  <a:cubicBezTo>
                    <a:pt x="13754" y="704"/>
                    <a:pt x="13125" y="470"/>
                    <a:pt x="12613" y="1"/>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3"/>
            <p:cNvSpPr/>
            <p:nvPr/>
          </p:nvSpPr>
          <p:spPr>
            <a:xfrm>
              <a:off x="1016575" y="1992250"/>
              <a:ext cx="489600" cy="389250"/>
            </a:xfrm>
            <a:custGeom>
              <a:rect b="b" l="l" r="r" t="t"/>
              <a:pathLst>
                <a:path extrusionOk="0" h="15570" w="19584">
                  <a:moveTo>
                    <a:pt x="15678" y="0"/>
                  </a:moveTo>
                  <a:lnTo>
                    <a:pt x="0" y="7513"/>
                  </a:lnTo>
                  <a:lnTo>
                    <a:pt x="4150" y="15569"/>
                  </a:lnTo>
                  <a:lnTo>
                    <a:pt x="19584" y="7025"/>
                  </a:lnTo>
                  <a:lnTo>
                    <a:pt x="15678" y="0"/>
                  </a:lnTo>
                  <a:close/>
                </a:path>
              </a:pathLst>
            </a:custGeom>
            <a:solidFill>
              <a:srgbClr val="439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p:nvPr/>
          </p:nvSpPr>
          <p:spPr>
            <a:xfrm>
              <a:off x="1040300" y="1989525"/>
              <a:ext cx="528275" cy="409600"/>
            </a:xfrm>
            <a:custGeom>
              <a:rect b="b" l="l" r="r" t="t"/>
              <a:pathLst>
                <a:path extrusionOk="0" h="16384" w="21131">
                  <a:moveTo>
                    <a:pt x="17306" y="1"/>
                  </a:moveTo>
                  <a:lnTo>
                    <a:pt x="1" y="7324"/>
                  </a:lnTo>
                  <a:lnTo>
                    <a:pt x="3825" y="16383"/>
                  </a:lnTo>
                  <a:lnTo>
                    <a:pt x="21130" y="9060"/>
                  </a:lnTo>
                  <a:lnTo>
                    <a:pt x="17306" y="1"/>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3"/>
            <p:cNvSpPr/>
            <p:nvPr/>
          </p:nvSpPr>
          <p:spPr>
            <a:xfrm>
              <a:off x="1085050" y="2034950"/>
              <a:ext cx="438750" cy="320100"/>
            </a:xfrm>
            <a:custGeom>
              <a:rect b="b" l="l" r="r" t="t"/>
              <a:pathLst>
                <a:path extrusionOk="0" h="12804" w="17550">
                  <a:moveTo>
                    <a:pt x="13481" y="1"/>
                  </a:moveTo>
                  <a:lnTo>
                    <a:pt x="923" y="5317"/>
                  </a:lnTo>
                  <a:cubicBezTo>
                    <a:pt x="977" y="6158"/>
                    <a:pt x="652" y="6972"/>
                    <a:pt x="1" y="7568"/>
                  </a:cubicBezTo>
                  <a:lnTo>
                    <a:pt x="1818" y="11908"/>
                  </a:lnTo>
                  <a:cubicBezTo>
                    <a:pt x="1901" y="11900"/>
                    <a:pt x="1983" y="11897"/>
                    <a:pt x="2066" y="11897"/>
                  </a:cubicBezTo>
                  <a:cubicBezTo>
                    <a:pt x="2844" y="11897"/>
                    <a:pt x="3579" y="12239"/>
                    <a:pt x="4069" y="12803"/>
                  </a:cubicBezTo>
                  <a:lnTo>
                    <a:pt x="16655" y="7487"/>
                  </a:lnTo>
                  <a:cubicBezTo>
                    <a:pt x="16573" y="6646"/>
                    <a:pt x="16926" y="5832"/>
                    <a:pt x="17550" y="5263"/>
                  </a:cubicBezTo>
                  <a:lnTo>
                    <a:pt x="15733" y="923"/>
                  </a:lnTo>
                  <a:cubicBezTo>
                    <a:pt x="15674" y="927"/>
                    <a:pt x="15616" y="929"/>
                    <a:pt x="15557" y="929"/>
                  </a:cubicBezTo>
                  <a:cubicBezTo>
                    <a:pt x="14799" y="929"/>
                    <a:pt x="14035" y="605"/>
                    <a:pt x="13481" y="1"/>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3"/>
            <p:cNvSpPr/>
            <p:nvPr/>
          </p:nvSpPr>
          <p:spPr>
            <a:xfrm>
              <a:off x="1209825" y="2110550"/>
              <a:ext cx="190575" cy="168225"/>
            </a:xfrm>
            <a:custGeom>
              <a:rect b="b" l="l" r="r" t="t"/>
              <a:pathLst>
                <a:path extrusionOk="0" h="6729" w="7623">
                  <a:moveTo>
                    <a:pt x="3795" y="1"/>
                  </a:moveTo>
                  <a:cubicBezTo>
                    <a:pt x="3361" y="1"/>
                    <a:pt x="2920" y="84"/>
                    <a:pt x="2496" y="259"/>
                  </a:cubicBezTo>
                  <a:cubicBezTo>
                    <a:pt x="760" y="964"/>
                    <a:pt x="1" y="2944"/>
                    <a:pt x="706" y="4680"/>
                  </a:cubicBezTo>
                  <a:cubicBezTo>
                    <a:pt x="1236" y="5965"/>
                    <a:pt x="2487" y="6728"/>
                    <a:pt x="3801" y="6728"/>
                  </a:cubicBezTo>
                  <a:cubicBezTo>
                    <a:pt x="4235" y="6728"/>
                    <a:pt x="4676" y="6645"/>
                    <a:pt x="5100" y="6470"/>
                  </a:cubicBezTo>
                  <a:cubicBezTo>
                    <a:pt x="6836" y="5765"/>
                    <a:pt x="7622" y="3785"/>
                    <a:pt x="6917" y="2049"/>
                  </a:cubicBezTo>
                  <a:cubicBezTo>
                    <a:pt x="6366" y="764"/>
                    <a:pt x="5110" y="1"/>
                    <a:pt x="3795"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3"/>
            <p:cNvSpPr/>
            <p:nvPr/>
          </p:nvSpPr>
          <p:spPr>
            <a:xfrm>
              <a:off x="1565825" y="2077000"/>
              <a:ext cx="58350" cy="249575"/>
            </a:xfrm>
            <a:custGeom>
              <a:rect b="b" l="l" r="r" t="t"/>
              <a:pathLst>
                <a:path extrusionOk="0" h="9983" w="2334">
                  <a:moveTo>
                    <a:pt x="1" y="1"/>
                  </a:moveTo>
                  <a:lnTo>
                    <a:pt x="1845" y="9684"/>
                  </a:lnTo>
                  <a:lnTo>
                    <a:pt x="2333" y="9982"/>
                  </a:lnTo>
                  <a:lnTo>
                    <a:pt x="462" y="543"/>
                  </a:lnTo>
                  <a:lnTo>
                    <a:pt x="1" y="1"/>
                  </a:lnTo>
                  <a:close/>
                </a:path>
              </a:pathLst>
            </a:custGeom>
            <a:solidFill>
              <a:srgbClr val="5AB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3"/>
            <p:cNvSpPr/>
            <p:nvPr/>
          </p:nvSpPr>
          <p:spPr>
            <a:xfrm>
              <a:off x="1104050" y="2077675"/>
              <a:ext cx="507900" cy="331625"/>
            </a:xfrm>
            <a:custGeom>
              <a:rect b="b" l="l" r="r" t="t"/>
              <a:pathLst>
                <a:path extrusionOk="0" h="13265" w="20316">
                  <a:moveTo>
                    <a:pt x="18417" y="1"/>
                  </a:moveTo>
                  <a:lnTo>
                    <a:pt x="0" y="3608"/>
                  </a:lnTo>
                  <a:lnTo>
                    <a:pt x="1872" y="13264"/>
                  </a:lnTo>
                  <a:lnTo>
                    <a:pt x="20316" y="9657"/>
                  </a:lnTo>
                  <a:lnTo>
                    <a:pt x="18417" y="1"/>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3"/>
            <p:cNvSpPr/>
            <p:nvPr/>
          </p:nvSpPr>
          <p:spPr>
            <a:xfrm>
              <a:off x="1136600" y="2110900"/>
              <a:ext cx="442825" cy="264475"/>
            </a:xfrm>
            <a:custGeom>
              <a:rect b="b" l="l" r="r" t="t"/>
              <a:pathLst>
                <a:path extrusionOk="0" h="10579" w="17713">
                  <a:moveTo>
                    <a:pt x="14783" y="1"/>
                  </a:moveTo>
                  <a:lnTo>
                    <a:pt x="1356" y="2632"/>
                  </a:lnTo>
                  <a:cubicBezTo>
                    <a:pt x="1248" y="3473"/>
                    <a:pt x="760" y="4205"/>
                    <a:pt x="0" y="4612"/>
                  </a:cubicBezTo>
                  <a:lnTo>
                    <a:pt x="922" y="9223"/>
                  </a:lnTo>
                  <a:cubicBezTo>
                    <a:pt x="1763" y="9331"/>
                    <a:pt x="2523" y="9847"/>
                    <a:pt x="2930" y="10579"/>
                  </a:cubicBezTo>
                  <a:lnTo>
                    <a:pt x="16356" y="7975"/>
                  </a:lnTo>
                  <a:cubicBezTo>
                    <a:pt x="16437" y="7134"/>
                    <a:pt x="16953" y="6375"/>
                    <a:pt x="17712" y="5968"/>
                  </a:cubicBezTo>
                  <a:lnTo>
                    <a:pt x="16790" y="1357"/>
                  </a:lnTo>
                  <a:cubicBezTo>
                    <a:pt x="15976" y="1221"/>
                    <a:pt x="15217" y="760"/>
                    <a:pt x="14783" y="1"/>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3"/>
            <p:cNvSpPr/>
            <p:nvPr/>
          </p:nvSpPr>
          <p:spPr>
            <a:xfrm>
              <a:off x="1266100" y="2159325"/>
              <a:ext cx="184475" cy="168750"/>
            </a:xfrm>
            <a:custGeom>
              <a:rect b="b" l="l" r="r" t="t"/>
              <a:pathLst>
                <a:path extrusionOk="0" h="6750" w="7379">
                  <a:moveTo>
                    <a:pt x="3736" y="0"/>
                  </a:moveTo>
                  <a:cubicBezTo>
                    <a:pt x="3514" y="0"/>
                    <a:pt x="3290" y="23"/>
                    <a:pt x="3066" y="71"/>
                  </a:cubicBezTo>
                  <a:cubicBezTo>
                    <a:pt x="1221" y="451"/>
                    <a:pt x="1" y="2214"/>
                    <a:pt x="381" y="4031"/>
                  </a:cubicBezTo>
                  <a:cubicBezTo>
                    <a:pt x="716" y="5613"/>
                    <a:pt x="2132" y="6750"/>
                    <a:pt x="3710" y="6750"/>
                  </a:cubicBezTo>
                  <a:cubicBezTo>
                    <a:pt x="3918" y="6750"/>
                    <a:pt x="4129" y="6730"/>
                    <a:pt x="4341" y="6689"/>
                  </a:cubicBezTo>
                  <a:cubicBezTo>
                    <a:pt x="6158" y="6309"/>
                    <a:pt x="7378" y="4546"/>
                    <a:pt x="6999" y="2729"/>
                  </a:cubicBezTo>
                  <a:cubicBezTo>
                    <a:pt x="6690" y="1116"/>
                    <a:pt x="5282" y="0"/>
                    <a:pt x="3736"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a:off x="1150825" y="2160400"/>
              <a:ext cx="459775" cy="248900"/>
            </a:xfrm>
            <a:custGeom>
              <a:rect b="b" l="l" r="r" t="t"/>
              <a:pathLst>
                <a:path extrusionOk="0" h="9956" w="18391">
                  <a:moveTo>
                    <a:pt x="17224" y="1"/>
                  </a:moveTo>
                  <a:lnTo>
                    <a:pt x="408" y="1221"/>
                  </a:lnTo>
                  <a:lnTo>
                    <a:pt x="1" y="9955"/>
                  </a:lnTo>
                  <a:lnTo>
                    <a:pt x="18391" y="6782"/>
                  </a:lnTo>
                  <a:lnTo>
                    <a:pt x="17224" y="1"/>
                  </a:lnTo>
                  <a:close/>
                </a:path>
              </a:pathLst>
            </a:custGeom>
            <a:solidFill>
              <a:srgbClr val="439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3"/>
            <p:cNvSpPr/>
            <p:nvPr/>
          </p:nvSpPr>
          <p:spPr>
            <a:xfrm>
              <a:off x="1643800" y="2180075"/>
              <a:ext cx="10200" cy="255650"/>
            </a:xfrm>
            <a:custGeom>
              <a:rect b="b" l="l" r="r" t="t"/>
              <a:pathLst>
                <a:path extrusionOk="0" h="10226" w="408">
                  <a:moveTo>
                    <a:pt x="1" y="0"/>
                  </a:moveTo>
                  <a:lnTo>
                    <a:pt x="1" y="9819"/>
                  </a:lnTo>
                  <a:lnTo>
                    <a:pt x="408" y="10226"/>
                  </a:lnTo>
                  <a:lnTo>
                    <a:pt x="408" y="597"/>
                  </a:lnTo>
                  <a:lnTo>
                    <a:pt x="1" y="0"/>
                  </a:lnTo>
                  <a:close/>
                </a:path>
              </a:pathLst>
            </a:custGeom>
            <a:solidFill>
              <a:srgbClr val="5AB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3"/>
            <p:cNvSpPr/>
            <p:nvPr/>
          </p:nvSpPr>
          <p:spPr>
            <a:xfrm>
              <a:off x="1173875" y="2180075"/>
              <a:ext cx="469950" cy="245500"/>
            </a:xfrm>
            <a:custGeom>
              <a:rect b="b" l="l" r="r" t="t"/>
              <a:pathLst>
                <a:path extrusionOk="0" h="9820" w="18798">
                  <a:moveTo>
                    <a:pt x="1" y="0"/>
                  </a:moveTo>
                  <a:lnTo>
                    <a:pt x="1" y="9819"/>
                  </a:lnTo>
                  <a:lnTo>
                    <a:pt x="18798" y="9819"/>
                  </a:lnTo>
                  <a:lnTo>
                    <a:pt x="18798" y="0"/>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3"/>
            <p:cNvSpPr/>
            <p:nvPr/>
          </p:nvSpPr>
          <p:spPr>
            <a:xfrm>
              <a:off x="1194900" y="2201100"/>
              <a:ext cx="428600" cy="202775"/>
            </a:xfrm>
            <a:custGeom>
              <a:rect b="b" l="l" r="r" t="t"/>
              <a:pathLst>
                <a:path extrusionOk="0" h="8111" w="17144">
                  <a:moveTo>
                    <a:pt x="1737" y="0"/>
                  </a:moveTo>
                  <a:cubicBezTo>
                    <a:pt x="1465" y="814"/>
                    <a:pt x="815" y="1411"/>
                    <a:pt x="1" y="1682"/>
                  </a:cubicBezTo>
                  <a:lnTo>
                    <a:pt x="1" y="6401"/>
                  </a:lnTo>
                  <a:cubicBezTo>
                    <a:pt x="815" y="6673"/>
                    <a:pt x="1465" y="7324"/>
                    <a:pt x="1737" y="8110"/>
                  </a:cubicBezTo>
                  <a:lnTo>
                    <a:pt x="15407" y="8110"/>
                  </a:lnTo>
                  <a:cubicBezTo>
                    <a:pt x="15678" y="7296"/>
                    <a:pt x="16329" y="6673"/>
                    <a:pt x="17143" y="6401"/>
                  </a:cubicBezTo>
                  <a:lnTo>
                    <a:pt x="17143" y="1682"/>
                  </a:lnTo>
                  <a:cubicBezTo>
                    <a:pt x="16329" y="1465"/>
                    <a:pt x="15678" y="814"/>
                    <a:pt x="15407" y="0"/>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1325775" y="2218725"/>
              <a:ext cx="167525" cy="168200"/>
            </a:xfrm>
            <a:custGeom>
              <a:rect b="b" l="l" r="r" t="t"/>
              <a:pathLst>
                <a:path extrusionOk="0" h="6728" w="6701">
                  <a:moveTo>
                    <a:pt x="3337" y="0"/>
                  </a:moveTo>
                  <a:cubicBezTo>
                    <a:pt x="1520" y="0"/>
                    <a:pt x="1" y="1492"/>
                    <a:pt x="1" y="3364"/>
                  </a:cubicBezTo>
                  <a:cubicBezTo>
                    <a:pt x="1" y="5181"/>
                    <a:pt x="1520" y="6727"/>
                    <a:pt x="3337" y="6727"/>
                  </a:cubicBezTo>
                  <a:cubicBezTo>
                    <a:pt x="5181" y="6727"/>
                    <a:pt x="6700" y="5235"/>
                    <a:pt x="6700" y="3364"/>
                  </a:cubicBezTo>
                  <a:cubicBezTo>
                    <a:pt x="6700" y="1492"/>
                    <a:pt x="5181" y="0"/>
                    <a:pt x="3337"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1371200" y="2243125"/>
              <a:ext cx="72600" cy="116675"/>
            </a:xfrm>
            <a:custGeom>
              <a:rect b="b" l="l" r="r" t="t"/>
              <a:pathLst>
                <a:path extrusionOk="0" h="4667" w="2904">
                  <a:moveTo>
                    <a:pt x="1194" y="1"/>
                  </a:moveTo>
                  <a:lnTo>
                    <a:pt x="1194" y="381"/>
                  </a:lnTo>
                  <a:cubicBezTo>
                    <a:pt x="788" y="408"/>
                    <a:pt x="516" y="516"/>
                    <a:pt x="326" y="679"/>
                  </a:cubicBezTo>
                  <a:cubicBezTo>
                    <a:pt x="109" y="869"/>
                    <a:pt x="1" y="1086"/>
                    <a:pt x="1" y="1411"/>
                  </a:cubicBezTo>
                  <a:cubicBezTo>
                    <a:pt x="1" y="1601"/>
                    <a:pt x="55" y="1764"/>
                    <a:pt x="109" y="1900"/>
                  </a:cubicBezTo>
                  <a:cubicBezTo>
                    <a:pt x="191" y="2035"/>
                    <a:pt x="272" y="2171"/>
                    <a:pt x="408" y="2279"/>
                  </a:cubicBezTo>
                  <a:cubicBezTo>
                    <a:pt x="598" y="2415"/>
                    <a:pt x="760" y="2496"/>
                    <a:pt x="1005" y="2578"/>
                  </a:cubicBezTo>
                  <a:cubicBezTo>
                    <a:pt x="1222" y="2686"/>
                    <a:pt x="1357" y="2713"/>
                    <a:pt x="1493" y="2795"/>
                  </a:cubicBezTo>
                  <a:cubicBezTo>
                    <a:pt x="1628" y="2822"/>
                    <a:pt x="1710" y="2903"/>
                    <a:pt x="1764" y="2930"/>
                  </a:cubicBezTo>
                  <a:cubicBezTo>
                    <a:pt x="1818" y="2984"/>
                    <a:pt x="1845" y="3039"/>
                    <a:pt x="1845" y="3093"/>
                  </a:cubicBezTo>
                  <a:cubicBezTo>
                    <a:pt x="1845" y="3201"/>
                    <a:pt x="1818" y="3256"/>
                    <a:pt x="1737" y="3310"/>
                  </a:cubicBezTo>
                  <a:cubicBezTo>
                    <a:pt x="1683" y="3337"/>
                    <a:pt x="1574" y="3364"/>
                    <a:pt x="1411" y="3364"/>
                  </a:cubicBezTo>
                  <a:cubicBezTo>
                    <a:pt x="1222" y="3364"/>
                    <a:pt x="1005" y="3337"/>
                    <a:pt x="760" y="3256"/>
                  </a:cubicBezTo>
                  <a:cubicBezTo>
                    <a:pt x="516" y="3201"/>
                    <a:pt x="272" y="3093"/>
                    <a:pt x="82" y="2984"/>
                  </a:cubicBezTo>
                  <a:lnTo>
                    <a:pt x="82" y="3907"/>
                  </a:lnTo>
                  <a:cubicBezTo>
                    <a:pt x="462" y="4069"/>
                    <a:pt x="815" y="4151"/>
                    <a:pt x="1222" y="4178"/>
                  </a:cubicBezTo>
                  <a:lnTo>
                    <a:pt x="1167" y="4178"/>
                  </a:lnTo>
                  <a:lnTo>
                    <a:pt x="1167" y="4666"/>
                  </a:lnTo>
                  <a:lnTo>
                    <a:pt x="1737" y="4666"/>
                  </a:lnTo>
                  <a:lnTo>
                    <a:pt x="1737" y="4124"/>
                  </a:lnTo>
                  <a:cubicBezTo>
                    <a:pt x="2117" y="4042"/>
                    <a:pt x="2388" y="3934"/>
                    <a:pt x="2578" y="3744"/>
                  </a:cubicBezTo>
                  <a:cubicBezTo>
                    <a:pt x="2795" y="3527"/>
                    <a:pt x="2876" y="3310"/>
                    <a:pt x="2876" y="2984"/>
                  </a:cubicBezTo>
                  <a:cubicBezTo>
                    <a:pt x="2876" y="2713"/>
                    <a:pt x="2822" y="2496"/>
                    <a:pt x="2659" y="2306"/>
                  </a:cubicBezTo>
                  <a:cubicBezTo>
                    <a:pt x="2496" y="2144"/>
                    <a:pt x="2198" y="1981"/>
                    <a:pt x="1845" y="1845"/>
                  </a:cubicBezTo>
                  <a:cubicBezTo>
                    <a:pt x="1683" y="1764"/>
                    <a:pt x="1493" y="1710"/>
                    <a:pt x="1384" y="1683"/>
                  </a:cubicBezTo>
                  <a:cubicBezTo>
                    <a:pt x="1276" y="1601"/>
                    <a:pt x="1194" y="1574"/>
                    <a:pt x="1167" y="1547"/>
                  </a:cubicBezTo>
                  <a:cubicBezTo>
                    <a:pt x="1140" y="1493"/>
                    <a:pt x="1086" y="1466"/>
                    <a:pt x="1086" y="1411"/>
                  </a:cubicBezTo>
                  <a:cubicBezTo>
                    <a:pt x="1086" y="1330"/>
                    <a:pt x="1140" y="1276"/>
                    <a:pt x="1194" y="1221"/>
                  </a:cubicBezTo>
                  <a:cubicBezTo>
                    <a:pt x="1276" y="1194"/>
                    <a:pt x="1357" y="1167"/>
                    <a:pt x="1493" y="1167"/>
                  </a:cubicBezTo>
                  <a:cubicBezTo>
                    <a:pt x="1818" y="1167"/>
                    <a:pt x="2171" y="1276"/>
                    <a:pt x="2551" y="1438"/>
                  </a:cubicBezTo>
                  <a:lnTo>
                    <a:pt x="2903" y="652"/>
                  </a:lnTo>
                  <a:cubicBezTo>
                    <a:pt x="2524" y="489"/>
                    <a:pt x="2144" y="408"/>
                    <a:pt x="1764" y="381"/>
                  </a:cubicBezTo>
                  <a:lnTo>
                    <a:pt x="1764" y="1"/>
                  </a:ln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1523100" y="2283825"/>
              <a:ext cx="71900" cy="12225"/>
            </a:xfrm>
            <a:custGeom>
              <a:rect b="b" l="l" r="r" t="t"/>
              <a:pathLst>
                <a:path extrusionOk="0" h="489" w="2876">
                  <a:moveTo>
                    <a:pt x="1" y="0"/>
                  </a:moveTo>
                  <a:lnTo>
                    <a:pt x="1" y="489"/>
                  </a:lnTo>
                  <a:lnTo>
                    <a:pt x="2876" y="489"/>
                  </a:lnTo>
                  <a:lnTo>
                    <a:pt x="2876" y="0"/>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1523100" y="2312975"/>
              <a:ext cx="71900" cy="11550"/>
            </a:xfrm>
            <a:custGeom>
              <a:rect b="b" l="l" r="r" t="t"/>
              <a:pathLst>
                <a:path extrusionOk="0" h="462" w="2876">
                  <a:moveTo>
                    <a:pt x="1" y="1"/>
                  </a:moveTo>
                  <a:lnTo>
                    <a:pt x="1" y="462"/>
                  </a:lnTo>
                  <a:lnTo>
                    <a:pt x="2876" y="462"/>
                  </a:lnTo>
                  <a:lnTo>
                    <a:pt x="2876" y="1"/>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1220675" y="2283825"/>
              <a:ext cx="71900" cy="12225"/>
            </a:xfrm>
            <a:custGeom>
              <a:rect b="b" l="l" r="r" t="t"/>
              <a:pathLst>
                <a:path extrusionOk="0" h="489" w="2876">
                  <a:moveTo>
                    <a:pt x="0" y="0"/>
                  </a:moveTo>
                  <a:lnTo>
                    <a:pt x="0" y="489"/>
                  </a:lnTo>
                  <a:lnTo>
                    <a:pt x="2876" y="489"/>
                  </a:lnTo>
                  <a:lnTo>
                    <a:pt x="2876" y="0"/>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1220675" y="2312975"/>
              <a:ext cx="71900" cy="11550"/>
            </a:xfrm>
            <a:custGeom>
              <a:rect b="b" l="l" r="r" t="t"/>
              <a:pathLst>
                <a:path extrusionOk="0" h="462" w="2876">
                  <a:moveTo>
                    <a:pt x="0" y="1"/>
                  </a:moveTo>
                  <a:lnTo>
                    <a:pt x="0" y="462"/>
                  </a:lnTo>
                  <a:lnTo>
                    <a:pt x="2876" y="462"/>
                  </a:lnTo>
                  <a:lnTo>
                    <a:pt x="2876" y="1"/>
                  </a:ln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23"/>
          <p:cNvGrpSpPr/>
          <p:nvPr/>
        </p:nvGrpSpPr>
        <p:grpSpPr>
          <a:xfrm>
            <a:off x="8583911" y="3773362"/>
            <a:ext cx="334003" cy="334003"/>
            <a:chOff x="1806550" y="2837825"/>
            <a:chExt cx="228550" cy="228550"/>
          </a:xfrm>
        </p:grpSpPr>
        <p:sp>
          <p:nvSpPr>
            <p:cNvPr id="533" name="Google Shape;533;p23"/>
            <p:cNvSpPr/>
            <p:nvPr/>
          </p:nvSpPr>
          <p:spPr>
            <a:xfrm>
              <a:off x="1806550" y="2837825"/>
              <a:ext cx="228550" cy="228550"/>
            </a:xfrm>
            <a:custGeom>
              <a:rect b="b" l="l" r="r" t="t"/>
              <a:pathLst>
                <a:path extrusionOk="0" h="9142" w="9142">
                  <a:moveTo>
                    <a:pt x="4557" y="0"/>
                  </a:moveTo>
                  <a:cubicBezTo>
                    <a:pt x="2062" y="0"/>
                    <a:pt x="1" y="2035"/>
                    <a:pt x="1" y="4557"/>
                  </a:cubicBezTo>
                  <a:cubicBezTo>
                    <a:pt x="1" y="7080"/>
                    <a:pt x="2035" y="9141"/>
                    <a:pt x="4557" y="9141"/>
                  </a:cubicBezTo>
                  <a:cubicBezTo>
                    <a:pt x="7080" y="9141"/>
                    <a:pt x="9141" y="7107"/>
                    <a:pt x="9141" y="4557"/>
                  </a:cubicBezTo>
                  <a:cubicBezTo>
                    <a:pt x="9141" y="2062"/>
                    <a:pt x="7107" y="0"/>
                    <a:pt x="4557"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1855375" y="2902225"/>
              <a:ext cx="142425" cy="106500"/>
            </a:xfrm>
            <a:custGeom>
              <a:rect b="b" l="l" r="r" t="t"/>
              <a:pathLst>
                <a:path extrusionOk="0" h="4260" w="5697">
                  <a:moveTo>
                    <a:pt x="4930" y="1"/>
                  </a:moveTo>
                  <a:cubicBezTo>
                    <a:pt x="4744" y="1"/>
                    <a:pt x="4563" y="76"/>
                    <a:pt x="4449" y="218"/>
                  </a:cubicBezTo>
                  <a:lnTo>
                    <a:pt x="2197" y="2659"/>
                  </a:lnTo>
                  <a:lnTo>
                    <a:pt x="1194" y="1818"/>
                  </a:lnTo>
                  <a:cubicBezTo>
                    <a:pt x="1060" y="1718"/>
                    <a:pt x="913" y="1673"/>
                    <a:pt x="771" y="1673"/>
                  </a:cubicBezTo>
                  <a:cubicBezTo>
                    <a:pt x="567" y="1673"/>
                    <a:pt x="373" y="1767"/>
                    <a:pt x="245" y="1927"/>
                  </a:cubicBezTo>
                  <a:cubicBezTo>
                    <a:pt x="0" y="2225"/>
                    <a:pt x="55" y="2632"/>
                    <a:pt x="353" y="2876"/>
                  </a:cubicBezTo>
                  <a:lnTo>
                    <a:pt x="1872" y="4124"/>
                  </a:lnTo>
                  <a:cubicBezTo>
                    <a:pt x="2008" y="4232"/>
                    <a:pt x="2170" y="4260"/>
                    <a:pt x="2306" y="4260"/>
                  </a:cubicBezTo>
                  <a:cubicBezTo>
                    <a:pt x="2469" y="4260"/>
                    <a:pt x="2659" y="4205"/>
                    <a:pt x="2740" y="4070"/>
                  </a:cubicBezTo>
                  <a:lnTo>
                    <a:pt x="5425" y="1140"/>
                  </a:lnTo>
                  <a:cubicBezTo>
                    <a:pt x="5696" y="869"/>
                    <a:pt x="5669" y="435"/>
                    <a:pt x="5398" y="191"/>
                  </a:cubicBezTo>
                  <a:cubicBezTo>
                    <a:pt x="5269" y="62"/>
                    <a:pt x="5098" y="1"/>
                    <a:pt x="49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35" name="Shape 535"/>
        <p:cNvGrpSpPr/>
        <p:nvPr/>
      </p:nvGrpSpPr>
      <p:grpSpPr>
        <a:xfrm>
          <a:off x="0" y="0"/>
          <a:ext cx="0" cy="0"/>
          <a:chOff x="0" y="0"/>
          <a:chExt cx="0" cy="0"/>
        </a:xfrm>
      </p:grpSpPr>
      <p:sp>
        <p:nvSpPr>
          <p:cNvPr id="536" name="Google Shape;536;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7" name="Google Shape;537;p24"/>
          <p:cNvSpPr txBox="1"/>
          <p:nvPr>
            <p:ph idx="1" type="subTitle"/>
          </p:nvPr>
        </p:nvSpPr>
        <p:spPr>
          <a:xfrm>
            <a:off x="2424850" y="214287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8" name="Google Shape;538;p24"/>
          <p:cNvSpPr txBox="1"/>
          <p:nvPr>
            <p:ph idx="2" type="subTitle"/>
          </p:nvPr>
        </p:nvSpPr>
        <p:spPr>
          <a:xfrm>
            <a:off x="4740954" y="214287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9" name="Google Shape;539;p24"/>
          <p:cNvSpPr txBox="1"/>
          <p:nvPr>
            <p:ph idx="3" type="subTitle"/>
          </p:nvPr>
        </p:nvSpPr>
        <p:spPr>
          <a:xfrm>
            <a:off x="2424850" y="380487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0" name="Google Shape;540;p24"/>
          <p:cNvSpPr txBox="1"/>
          <p:nvPr>
            <p:ph idx="4" type="subTitle"/>
          </p:nvPr>
        </p:nvSpPr>
        <p:spPr>
          <a:xfrm>
            <a:off x="4740954" y="3804875"/>
            <a:ext cx="1978200" cy="66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1" name="Google Shape;541;p24"/>
          <p:cNvSpPr txBox="1"/>
          <p:nvPr>
            <p:ph idx="5" type="subTitle"/>
          </p:nvPr>
        </p:nvSpPr>
        <p:spPr>
          <a:xfrm>
            <a:off x="2424850" y="1398425"/>
            <a:ext cx="1978200" cy="900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42" name="Google Shape;542;p24"/>
          <p:cNvSpPr txBox="1"/>
          <p:nvPr>
            <p:ph idx="6" type="subTitle"/>
          </p:nvPr>
        </p:nvSpPr>
        <p:spPr>
          <a:xfrm>
            <a:off x="2424850" y="3060350"/>
            <a:ext cx="1978200" cy="900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43" name="Google Shape;543;p24"/>
          <p:cNvSpPr txBox="1"/>
          <p:nvPr>
            <p:ph idx="7" type="subTitle"/>
          </p:nvPr>
        </p:nvSpPr>
        <p:spPr>
          <a:xfrm>
            <a:off x="4740950" y="1398275"/>
            <a:ext cx="1978200" cy="900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44" name="Google Shape;544;p24"/>
          <p:cNvSpPr txBox="1"/>
          <p:nvPr>
            <p:ph idx="8" type="subTitle"/>
          </p:nvPr>
        </p:nvSpPr>
        <p:spPr>
          <a:xfrm>
            <a:off x="4740950" y="3060350"/>
            <a:ext cx="1978200" cy="900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45" name="Google Shape;545;p24"/>
          <p:cNvGrpSpPr/>
          <p:nvPr/>
        </p:nvGrpSpPr>
        <p:grpSpPr>
          <a:xfrm rot="10800000">
            <a:off x="7324934" y="-172950"/>
            <a:ext cx="1913818" cy="1808633"/>
            <a:chOff x="1809775" y="3952575"/>
            <a:chExt cx="1737150" cy="1641675"/>
          </a:xfrm>
        </p:grpSpPr>
        <p:sp>
          <p:nvSpPr>
            <p:cNvPr id="546" name="Google Shape;546;p24"/>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4"/>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4"/>
          <p:cNvGrpSpPr/>
          <p:nvPr/>
        </p:nvGrpSpPr>
        <p:grpSpPr>
          <a:xfrm rot="5400000">
            <a:off x="-3132846" y="1515585"/>
            <a:ext cx="6383002" cy="6383002"/>
            <a:chOff x="2195175" y="1795225"/>
            <a:chExt cx="5793775" cy="5793775"/>
          </a:xfrm>
        </p:grpSpPr>
        <p:sp>
          <p:nvSpPr>
            <p:cNvPr id="549" name="Google Shape;549;p24"/>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4"/>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4"/>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4"/>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24"/>
          <p:cNvGrpSpPr/>
          <p:nvPr/>
        </p:nvGrpSpPr>
        <p:grpSpPr>
          <a:xfrm rot="784128">
            <a:off x="8117434" y="460358"/>
            <a:ext cx="748553" cy="1169335"/>
            <a:chOff x="1333925" y="2733400"/>
            <a:chExt cx="562150" cy="878150"/>
          </a:xfrm>
        </p:grpSpPr>
        <p:sp>
          <p:nvSpPr>
            <p:cNvPr id="554" name="Google Shape;554;p24"/>
            <p:cNvSpPr/>
            <p:nvPr/>
          </p:nvSpPr>
          <p:spPr>
            <a:xfrm>
              <a:off x="1333925" y="2733400"/>
              <a:ext cx="501800" cy="878150"/>
            </a:xfrm>
            <a:custGeom>
              <a:rect b="b" l="l" r="r" t="t"/>
              <a:pathLst>
                <a:path extrusionOk="0" h="35126" w="20072">
                  <a:moveTo>
                    <a:pt x="2902" y="0"/>
                  </a:moveTo>
                  <a:cubicBezTo>
                    <a:pt x="1302" y="0"/>
                    <a:pt x="0" y="1275"/>
                    <a:pt x="0" y="2875"/>
                  </a:cubicBezTo>
                  <a:lnTo>
                    <a:pt x="0" y="32251"/>
                  </a:lnTo>
                  <a:cubicBezTo>
                    <a:pt x="0" y="33824"/>
                    <a:pt x="1302" y="35126"/>
                    <a:pt x="2902" y="35126"/>
                  </a:cubicBezTo>
                  <a:lnTo>
                    <a:pt x="17197" y="35126"/>
                  </a:lnTo>
                  <a:cubicBezTo>
                    <a:pt x="18797" y="35126"/>
                    <a:pt x="20072" y="33824"/>
                    <a:pt x="20072" y="32251"/>
                  </a:cubicBezTo>
                  <a:lnTo>
                    <a:pt x="20072" y="2875"/>
                  </a:lnTo>
                  <a:cubicBezTo>
                    <a:pt x="20072" y="1275"/>
                    <a:pt x="18797" y="0"/>
                    <a:pt x="17197" y="0"/>
                  </a:cubicBezTo>
                  <a:close/>
                </a:path>
              </a:pathLst>
            </a:custGeom>
            <a:solidFill>
              <a:srgbClr val="456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4"/>
            <p:cNvSpPr/>
            <p:nvPr/>
          </p:nvSpPr>
          <p:spPr>
            <a:xfrm>
              <a:off x="1376625" y="2791025"/>
              <a:ext cx="417750" cy="702550"/>
            </a:xfrm>
            <a:custGeom>
              <a:rect b="b" l="l" r="r" t="t"/>
              <a:pathLst>
                <a:path extrusionOk="0" h="28102" w="16710">
                  <a:moveTo>
                    <a:pt x="1" y="1"/>
                  </a:moveTo>
                  <a:lnTo>
                    <a:pt x="1" y="28101"/>
                  </a:lnTo>
                  <a:lnTo>
                    <a:pt x="16709" y="28101"/>
                  </a:lnTo>
                  <a:lnTo>
                    <a:pt x="16709" y="1"/>
                  </a:lnTo>
                  <a:close/>
                </a:path>
              </a:pathLst>
            </a:custGeom>
            <a:solidFill>
              <a:srgbClr val="72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4"/>
            <p:cNvSpPr/>
            <p:nvPr/>
          </p:nvSpPr>
          <p:spPr>
            <a:xfrm>
              <a:off x="1382750" y="2796450"/>
              <a:ext cx="404850" cy="691000"/>
            </a:xfrm>
            <a:custGeom>
              <a:rect b="b" l="l" r="r" t="t"/>
              <a:pathLst>
                <a:path extrusionOk="0" h="27640" w="16194">
                  <a:moveTo>
                    <a:pt x="0" y="1"/>
                  </a:moveTo>
                  <a:lnTo>
                    <a:pt x="0" y="27640"/>
                  </a:lnTo>
                  <a:lnTo>
                    <a:pt x="16193" y="27640"/>
                  </a:lnTo>
                  <a:lnTo>
                    <a:pt x="16193"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1552275" y="3517950"/>
              <a:ext cx="65800" cy="66475"/>
            </a:xfrm>
            <a:custGeom>
              <a:rect b="b" l="l" r="r" t="t"/>
              <a:pathLst>
                <a:path extrusionOk="0" h="2659" w="2632">
                  <a:moveTo>
                    <a:pt x="1302" y="136"/>
                  </a:moveTo>
                  <a:cubicBezTo>
                    <a:pt x="1980" y="136"/>
                    <a:pt x="2495" y="652"/>
                    <a:pt x="2495" y="1330"/>
                  </a:cubicBezTo>
                  <a:cubicBezTo>
                    <a:pt x="2495" y="1981"/>
                    <a:pt x="1953" y="2523"/>
                    <a:pt x="1302" y="2523"/>
                  </a:cubicBezTo>
                  <a:cubicBezTo>
                    <a:pt x="678" y="2523"/>
                    <a:pt x="136" y="1981"/>
                    <a:pt x="136" y="1330"/>
                  </a:cubicBezTo>
                  <a:cubicBezTo>
                    <a:pt x="136" y="679"/>
                    <a:pt x="678" y="136"/>
                    <a:pt x="1302" y="136"/>
                  </a:cubicBezTo>
                  <a:close/>
                  <a:moveTo>
                    <a:pt x="1302" y="1"/>
                  </a:moveTo>
                  <a:cubicBezTo>
                    <a:pt x="570" y="1"/>
                    <a:pt x="0" y="624"/>
                    <a:pt x="0" y="1330"/>
                  </a:cubicBezTo>
                  <a:cubicBezTo>
                    <a:pt x="0" y="2035"/>
                    <a:pt x="597" y="2659"/>
                    <a:pt x="1302" y="2659"/>
                  </a:cubicBezTo>
                  <a:cubicBezTo>
                    <a:pt x="2061" y="2659"/>
                    <a:pt x="2631" y="2035"/>
                    <a:pt x="2631" y="1330"/>
                  </a:cubicBezTo>
                  <a:cubicBezTo>
                    <a:pt x="2631" y="597"/>
                    <a:pt x="2061" y="1"/>
                    <a:pt x="1302" y="1"/>
                  </a:cubicBezTo>
                  <a:close/>
                </a:path>
              </a:pathLst>
            </a:custGeom>
            <a:solidFill>
              <a:srgbClr val="6E9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4"/>
            <p:cNvSpPr/>
            <p:nvPr/>
          </p:nvSpPr>
          <p:spPr>
            <a:xfrm>
              <a:off x="1523100" y="2762550"/>
              <a:ext cx="124800" cy="10875"/>
            </a:xfrm>
            <a:custGeom>
              <a:rect b="b" l="l" r="r" t="t"/>
              <a:pathLst>
                <a:path extrusionOk="0" h="435" w="4992">
                  <a:moveTo>
                    <a:pt x="272" y="1"/>
                  </a:moveTo>
                  <a:cubicBezTo>
                    <a:pt x="136" y="1"/>
                    <a:pt x="1" y="109"/>
                    <a:pt x="1" y="218"/>
                  </a:cubicBezTo>
                  <a:cubicBezTo>
                    <a:pt x="1" y="326"/>
                    <a:pt x="136" y="435"/>
                    <a:pt x="272" y="435"/>
                  </a:cubicBezTo>
                  <a:lnTo>
                    <a:pt x="4720" y="435"/>
                  </a:lnTo>
                  <a:cubicBezTo>
                    <a:pt x="4856" y="435"/>
                    <a:pt x="4992" y="326"/>
                    <a:pt x="4992" y="218"/>
                  </a:cubicBezTo>
                  <a:cubicBezTo>
                    <a:pt x="4992" y="109"/>
                    <a:pt x="4856" y="1"/>
                    <a:pt x="4720" y="1"/>
                  </a:cubicBezTo>
                  <a:close/>
                </a:path>
              </a:pathLst>
            </a:custGeom>
            <a:solidFill>
              <a:srgbClr val="6E9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4"/>
            <p:cNvSpPr/>
            <p:nvPr/>
          </p:nvSpPr>
          <p:spPr>
            <a:xfrm>
              <a:off x="1441050" y="2987000"/>
              <a:ext cx="288900" cy="14950"/>
            </a:xfrm>
            <a:custGeom>
              <a:rect b="b" l="l" r="r" t="t"/>
              <a:pathLst>
                <a:path extrusionOk="0" h="598" w="11556">
                  <a:moveTo>
                    <a:pt x="408" y="1"/>
                  </a:moveTo>
                  <a:cubicBezTo>
                    <a:pt x="163" y="1"/>
                    <a:pt x="1" y="136"/>
                    <a:pt x="1" y="299"/>
                  </a:cubicBezTo>
                  <a:cubicBezTo>
                    <a:pt x="1" y="462"/>
                    <a:pt x="163" y="597"/>
                    <a:pt x="408" y="597"/>
                  </a:cubicBezTo>
                  <a:lnTo>
                    <a:pt x="11149" y="597"/>
                  </a:lnTo>
                  <a:cubicBezTo>
                    <a:pt x="11393" y="597"/>
                    <a:pt x="11556" y="462"/>
                    <a:pt x="11556" y="299"/>
                  </a:cubicBezTo>
                  <a:cubicBezTo>
                    <a:pt x="11556" y="136"/>
                    <a:pt x="11393" y="1"/>
                    <a:pt x="11149" y="1"/>
                  </a:cubicBez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p:nvPr/>
          </p:nvSpPr>
          <p:spPr>
            <a:xfrm>
              <a:off x="1447825" y="2991075"/>
              <a:ext cx="395375" cy="426550"/>
            </a:xfrm>
            <a:custGeom>
              <a:rect b="b" l="l" r="r" t="t"/>
              <a:pathLst>
                <a:path extrusionOk="0" h="17062" w="15815">
                  <a:moveTo>
                    <a:pt x="9874" y="0"/>
                  </a:moveTo>
                  <a:lnTo>
                    <a:pt x="1" y="55"/>
                  </a:lnTo>
                  <a:cubicBezTo>
                    <a:pt x="5480" y="1601"/>
                    <a:pt x="3663" y="7324"/>
                    <a:pt x="3527" y="11528"/>
                  </a:cubicBezTo>
                  <a:cubicBezTo>
                    <a:pt x="3391" y="16139"/>
                    <a:pt x="5561" y="17061"/>
                    <a:pt x="5561" y="17061"/>
                  </a:cubicBezTo>
                  <a:lnTo>
                    <a:pt x="15814" y="16003"/>
                  </a:lnTo>
                  <a:cubicBezTo>
                    <a:pt x="11691" y="12532"/>
                    <a:pt x="13563" y="6429"/>
                    <a:pt x="13319" y="3526"/>
                  </a:cubicBezTo>
                  <a:cubicBezTo>
                    <a:pt x="13075" y="570"/>
                    <a:pt x="9874" y="0"/>
                    <a:pt x="9874" y="0"/>
                  </a:cubicBezTo>
                  <a:close/>
                </a:path>
              </a:pathLst>
            </a:custGeom>
            <a:solidFill>
              <a:srgbClr val="F2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4"/>
            <p:cNvSpPr/>
            <p:nvPr/>
          </p:nvSpPr>
          <p:spPr>
            <a:xfrm>
              <a:off x="1586850" y="3313175"/>
              <a:ext cx="309225" cy="103075"/>
            </a:xfrm>
            <a:custGeom>
              <a:rect b="b" l="l" r="r" t="t"/>
              <a:pathLst>
                <a:path extrusionOk="0" h="4123" w="12369">
                  <a:moveTo>
                    <a:pt x="12369" y="0"/>
                  </a:moveTo>
                  <a:lnTo>
                    <a:pt x="461" y="1194"/>
                  </a:lnTo>
                  <a:cubicBezTo>
                    <a:pt x="1025" y="4067"/>
                    <a:pt x="21" y="4122"/>
                    <a:pt x="1" y="4123"/>
                  </a:cubicBezTo>
                  <a:lnTo>
                    <a:pt x="1" y="4123"/>
                  </a:lnTo>
                  <a:cubicBezTo>
                    <a:pt x="4530" y="3960"/>
                    <a:pt x="11365" y="3092"/>
                    <a:pt x="11365" y="3092"/>
                  </a:cubicBezTo>
                  <a:cubicBezTo>
                    <a:pt x="12315" y="2414"/>
                    <a:pt x="12369" y="0"/>
                    <a:pt x="12369" y="0"/>
                  </a:cubicBezTo>
                  <a:close/>
                  <a:moveTo>
                    <a:pt x="1" y="4123"/>
                  </a:moveTo>
                  <a:lnTo>
                    <a:pt x="1" y="4123"/>
                  </a:lnTo>
                  <a:cubicBezTo>
                    <a:pt x="1" y="4123"/>
                    <a:pt x="0" y="4123"/>
                    <a:pt x="0" y="4123"/>
                  </a:cubicBezTo>
                  <a:cubicBezTo>
                    <a:pt x="0" y="4123"/>
                    <a:pt x="0" y="4123"/>
                    <a:pt x="1" y="4123"/>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4"/>
            <p:cNvSpPr/>
            <p:nvPr/>
          </p:nvSpPr>
          <p:spPr>
            <a:xfrm>
              <a:off x="1573275" y="3069050"/>
              <a:ext cx="173625" cy="35300"/>
            </a:xfrm>
            <a:custGeom>
              <a:rect b="b" l="l" r="r" t="t"/>
              <a:pathLst>
                <a:path extrusionOk="0" h="1412" w="6945">
                  <a:moveTo>
                    <a:pt x="6348" y="1"/>
                  </a:moveTo>
                  <a:lnTo>
                    <a:pt x="571" y="245"/>
                  </a:lnTo>
                  <a:cubicBezTo>
                    <a:pt x="218" y="245"/>
                    <a:pt x="1" y="516"/>
                    <a:pt x="1" y="841"/>
                  </a:cubicBezTo>
                  <a:cubicBezTo>
                    <a:pt x="1" y="1140"/>
                    <a:pt x="272" y="1411"/>
                    <a:pt x="571" y="1411"/>
                  </a:cubicBezTo>
                  <a:lnTo>
                    <a:pt x="598" y="1411"/>
                  </a:lnTo>
                  <a:lnTo>
                    <a:pt x="6375" y="1194"/>
                  </a:lnTo>
                  <a:cubicBezTo>
                    <a:pt x="6701" y="1194"/>
                    <a:pt x="6945" y="923"/>
                    <a:pt x="6945" y="570"/>
                  </a:cubicBezTo>
                  <a:cubicBezTo>
                    <a:pt x="6945" y="245"/>
                    <a:pt x="6673" y="1"/>
                    <a:pt x="6348" y="1"/>
                  </a:cubicBezTo>
                  <a:close/>
                </a:path>
              </a:pathLst>
            </a:custGeom>
            <a:solidFill>
              <a:srgbClr val="6E9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p:nvPr/>
          </p:nvSpPr>
          <p:spPr>
            <a:xfrm>
              <a:off x="1580075" y="3153125"/>
              <a:ext cx="167500" cy="15625"/>
            </a:xfrm>
            <a:custGeom>
              <a:rect b="b" l="l" r="r" t="t"/>
              <a:pathLst>
                <a:path extrusionOk="0" h="625" w="6700">
                  <a:moveTo>
                    <a:pt x="6510" y="1"/>
                  </a:moveTo>
                  <a:lnTo>
                    <a:pt x="190" y="218"/>
                  </a:lnTo>
                  <a:cubicBezTo>
                    <a:pt x="54" y="218"/>
                    <a:pt x="0" y="326"/>
                    <a:pt x="0" y="435"/>
                  </a:cubicBezTo>
                  <a:cubicBezTo>
                    <a:pt x="27" y="543"/>
                    <a:pt x="109" y="625"/>
                    <a:pt x="190" y="625"/>
                  </a:cubicBezTo>
                  <a:lnTo>
                    <a:pt x="6510" y="408"/>
                  </a:lnTo>
                  <a:cubicBezTo>
                    <a:pt x="6645" y="408"/>
                    <a:pt x="6700" y="299"/>
                    <a:pt x="6700" y="191"/>
                  </a:cubicBezTo>
                  <a:cubicBezTo>
                    <a:pt x="6700" y="55"/>
                    <a:pt x="6618" y="1"/>
                    <a:pt x="6510"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4"/>
            <p:cNvSpPr/>
            <p:nvPr/>
          </p:nvSpPr>
          <p:spPr>
            <a:xfrm>
              <a:off x="1681100" y="3209425"/>
              <a:ext cx="62400" cy="12900"/>
            </a:xfrm>
            <a:custGeom>
              <a:rect b="b" l="l" r="r" t="t"/>
              <a:pathLst>
                <a:path extrusionOk="0" h="516" w="2496">
                  <a:moveTo>
                    <a:pt x="2306" y="0"/>
                  </a:moveTo>
                  <a:lnTo>
                    <a:pt x="190" y="109"/>
                  </a:lnTo>
                  <a:cubicBezTo>
                    <a:pt x="55" y="109"/>
                    <a:pt x="1" y="217"/>
                    <a:pt x="1" y="326"/>
                  </a:cubicBezTo>
                  <a:cubicBezTo>
                    <a:pt x="28" y="407"/>
                    <a:pt x="82" y="516"/>
                    <a:pt x="190" y="516"/>
                  </a:cubicBezTo>
                  <a:lnTo>
                    <a:pt x="2306" y="407"/>
                  </a:lnTo>
                  <a:cubicBezTo>
                    <a:pt x="2442" y="407"/>
                    <a:pt x="2496" y="326"/>
                    <a:pt x="2496" y="217"/>
                  </a:cubicBezTo>
                  <a:cubicBezTo>
                    <a:pt x="2496" y="82"/>
                    <a:pt x="2388" y="0"/>
                    <a:pt x="2306"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4"/>
            <p:cNvSpPr/>
            <p:nvPr/>
          </p:nvSpPr>
          <p:spPr>
            <a:xfrm>
              <a:off x="1576675" y="3212800"/>
              <a:ext cx="96325" cy="13600"/>
            </a:xfrm>
            <a:custGeom>
              <a:rect b="b" l="l" r="r" t="t"/>
              <a:pathLst>
                <a:path extrusionOk="0" h="544" w="3853">
                  <a:moveTo>
                    <a:pt x="3662" y="1"/>
                  </a:moveTo>
                  <a:lnTo>
                    <a:pt x="190" y="136"/>
                  </a:lnTo>
                  <a:cubicBezTo>
                    <a:pt x="55" y="136"/>
                    <a:pt x="1" y="245"/>
                    <a:pt x="1" y="353"/>
                  </a:cubicBezTo>
                  <a:cubicBezTo>
                    <a:pt x="28" y="462"/>
                    <a:pt x="82" y="543"/>
                    <a:pt x="190" y="543"/>
                  </a:cubicBezTo>
                  <a:lnTo>
                    <a:pt x="3662" y="408"/>
                  </a:lnTo>
                  <a:cubicBezTo>
                    <a:pt x="3798" y="408"/>
                    <a:pt x="3852" y="326"/>
                    <a:pt x="3852" y="218"/>
                  </a:cubicBezTo>
                  <a:cubicBezTo>
                    <a:pt x="3852" y="82"/>
                    <a:pt x="3771" y="1"/>
                    <a:pt x="3662"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p:nvPr/>
          </p:nvSpPr>
          <p:spPr>
            <a:xfrm>
              <a:off x="1710250" y="3249425"/>
              <a:ext cx="35975" cy="10875"/>
            </a:xfrm>
            <a:custGeom>
              <a:rect b="b" l="l" r="r" t="t"/>
              <a:pathLst>
                <a:path extrusionOk="0" h="435" w="1439">
                  <a:moveTo>
                    <a:pt x="1222" y="1"/>
                  </a:moveTo>
                  <a:lnTo>
                    <a:pt x="191" y="82"/>
                  </a:lnTo>
                  <a:cubicBezTo>
                    <a:pt x="82" y="82"/>
                    <a:pt x="1" y="163"/>
                    <a:pt x="1" y="272"/>
                  </a:cubicBezTo>
                  <a:cubicBezTo>
                    <a:pt x="55" y="380"/>
                    <a:pt x="109" y="435"/>
                    <a:pt x="218" y="435"/>
                  </a:cubicBezTo>
                  <a:lnTo>
                    <a:pt x="1276" y="380"/>
                  </a:lnTo>
                  <a:cubicBezTo>
                    <a:pt x="1357" y="380"/>
                    <a:pt x="1438" y="272"/>
                    <a:pt x="1438" y="163"/>
                  </a:cubicBezTo>
                  <a:cubicBezTo>
                    <a:pt x="1438" y="82"/>
                    <a:pt x="1330" y="1"/>
                    <a:pt x="1222"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4"/>
            <p:cNvSpPr/>
            <p:nvPr/>
          </p:nvSpPr>
          <p:spPr>
            <a:xfrm>
              <a:off x="1643800" y="3252150"/>
              <a:ext cx="59700" cy="12900"/>
            </a:xfrm>
            <a:custGeom>
              <a:rect b="b" l="l" r="r" t="t"/>
              <a:pathLst>
                <a:path extrusionOk="0" h="516" w="2388">
                  <a:moveTo>
                    <a:pt x="2198" y="0"/>
                  </a:moveTo>
                  <a:lnTo>
                    <a:pt x="164" y="136"/>
                  </a:lnTo>
                  <a:cubicBezTo>
                    <a:pt x="55" y="136"/>
                    <a:pt x="1" y="244"/>
                    <a:pt x="1" y="326"/>
                  </a:cubicBezTo>
                  <a:cubicBezTo>
                    <a:pt x="28" y="434"/>
                    <a:pt x="82" y="515"/>
                    <a:pt x="191" y="515"/>
                  </a:cubicBezTo>
                  <a:lnTo>
                    <a:pt x="2225" y="380"/>
                  </a:lnTo>
                  <a:cubicBezTo>
                    <a:pt x="2333" y="380"/>
                    <a:pt x="2388" y="271"/>
                    <a:pt x="2388" y="163"/>
                  </a:cubicBezTo>
                  <a:cubicBezTo>
                    <a:pt x="2388" y="54"/>
                    <a:pt x="2306" y="0"/>
                    <a:pt x="2198"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4"/>
            <p:cNvSpPr/>
            <p:nvPr/>
          </p:nvSpPr>
          <p:spPr>
            <a:xfrm>
              <a:off x="1576000" y="3256875"/>
              <a:ext cx="59025" cy="12925"/>
            </a:xfrm>
            <a:custGeom>
              <a:rect b="b" l="l" r="r" t="t"/>
              <a:pathLst>
                <a:path extrusionOk="0" h="517" w="2361">
                  <a:moveTo>
                    <a:pt x="2170" y="1"/>
                  </a:moveTo>
                  <a:lnTo>
                    <a:pt x="163" y="137"/>
                  </a:lnTo>
                  <a:cubicBezTo>
                    <a:pt x="55" y="137"/>
                    <a:pt x="0" y="245"/>
                    <a:pt x="0" y="354"/>
                  </a:cubicBezTo>
                  <a:cubicBezTo>
                    <a:pt x="28" y="462"/>
                    <a:pt x="82" y="516"/>
                    <a:pt x="190" y="516"/>
                  </a:cubicBezTo>
                  <a:lnTo>
                    <a:pt x="2197" y="381"/>
                  </a:lnTo>
                  <a:cubicBezTo>
                    <a:pt x="2306" y="381"/>
                    <a:pt x="2360" y="272"/>
                    <a:pt x="2360" y="191"/>
                  </a:cubicBezTo>
                  <a:cubicBezTo>
                    <a:pt x="2360" y="82"/>
                    <a:pt x="2252" y="1"/>
                    <a:pt x="2170"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p:nvPr/>
          </p:nvSpPr>
          <p:spPr>
            <a:xfrm>
              <a:off x="1582775" y="3281975"/>
              <a:ext cx="122075" cy="19000"/>
            </a:xfrm>
            <a:custGeom>
              <a:rect b="b" l="l" r="r" t="t"/>
              <a:pathLst>
                <a:path extrusionOk="0" h="760" w="4883">
                  <a:moveTo>
                    <a:pt x="4666" y="1"/>
                  </a:moveTo>
                  <a:lnTo>
                    <a:pt x="163" y="380"/>
                  </a:lnTo>
                  <a:cubicBezTo>
                    <a:pt x="55" y="380"/>
                    <a:pt x="1" y="489"/>
                    <a:pt x="1" y="597"/>
                  </a:cubicBezTo>
                  <a:cubicBezTo>
                    <a:pt x="28" y="706"/>
                    <a:pt x="82" y="760"/>
                    <a:pt x="191" y="760"/>
                  </a:cubicBezTo>
                  <a:lnTo>
                    <a:pt x="4693" y="353"/>
                  </a:lnTo>
                  <a:cubicBezTo>
                    <a:pt x="4802" y="353"/>
                    <a:pt x="4883" y="272"/>
                    <a:pt x="4883" y="163"/>
                  </a:cubicBezTo>
                  <a:cubicBezTo>
                    <a:pt x="4883" y="55"/>
                    <a:pt x="4774" y="1"/>
                    <a:pt x="4666"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4"/>
            <p:cNvSpPr/>
            <p:nvPr/>
          </p:nvSpPr>
          <p:spPr>
            <a:xfrm>
              <a:off x="1628900" y="3181625"/>
              <a:ext cx="116650" cy="14250"/>
            </a:xfrm>
            <a:custGeom>
              <a:rect b="b" l="l" r="r" t="t"/>
              <a:pathLst>
                <a:path extrusionOk="0" h="570" w="4666">
                  <a:moveTo>
                    <a:pt x="4448" y="0"/>
                  </a:moveTo>
                  <a:lnTo>
                    <a:pt x="217" y="163"/>
                  </a:lnTo>
                  <a:cubicBezTo>
                    <a:pt x="81" y="163"/>
                    <a:pt x="0" y="271"/>
                    <a:pt x="0" y="380"/>
                  </a:cubicBezTo>
                  <a:cubicBezTo>
                    <a:pt x="54" y="488"/>
                    <a:pt x="109" y="570"/>
                    <a:pt x="217" y="570"/>
                  </a:cubicBezTo>
                  <a:lnTo>
                    <a:pt x="4448" y="407"/>
                  </a:lnTo>
                  <a:cubicBezTo>
                    <a:pt x="4584" y="407"/>
                    <a:pt x="4665" y="299"/>
                    <a:pt x="4665" y="217"/>
                  </a:cubicBezTo>
                  <a:cubicBezTo>
                    <a:pt x="4665" y="54"/>
                    <a:pt x="4557" y="0"/>
                    <a:pt x="4448"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4"/>
            <p:cNvSpPr/>
            <p:nvPr/>
          </p:nvSpPr>
          <p:spPr>
            <a:xfrm>
              <a:off x="1577350" y="3185675"/>
              <a:ext cx="44100" cy="12250"/>
            </a:xfrm>
            <a:custGeom>
              <a:rect b="b" l="l" r="r" t="t"/>
              <a:pathLst>
                <a:path extrusionOk="0" h="490" w="1764">
                  <a:moveTo>
                    <a:pt x="1574" y="1"/>
                  </a:moveTo>
                  <a:lnTo>
                    <a:pt x="218" y="82"/>
                  </a:lnTo>
                  <a:cubicBezTo>
                    <a:pt x="55" y="82"/>
                    <a:pt x="1" y="164"/>
                    <a:pt x="1" y="272"/>
                  </a:cubicBezTo>
                  <a:cubicBezTo>
                    <a:pt x="28" y="381"/>
                    <a:pt x="109" y="489"/>
                    <a:pt x="218" y="489"/>
                  </a:cubicBezTo>
                  <a:lnTo>
                    <a:pt x="1574" y="408"/>
                  </a:lnTo>
                  <a:cubicBezTo>
                    <a:pt x="1709" y="408"/>
                    <a:pt x="1764" y="326"/>
                    <a:pt x="1764" y="218"/>
                  </a:cubicBezTo>
                  <a:cubicBezTo>
                    <a:pt x="1764" y="82"/>
                    <a:pt x="1655" y="1"/>
                    <a:pt x="1574"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24"/>
          <p:cNvGrpSpPr/>
          <p:nvPr/>
        </p:nvGrpSpPr>
        <p:grpSpPr>
          <a:xfrm>
            <a:off x="465456" y="3638175"/>
            <a:ext cx="664006" cy="1091884"/>
            <a:chOff x="1129800" y="2995325"/>
            <a:chExt cx="228550" cy="375825"/>
          </a:xfrm>
        </p:grpSpPr>
        <p:sp>
          <p:nvSpPr>
            <p:cNvPr id="573" name="Google Shape;573;p24"/>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1226775" y="3031075"/>
              <a:ext cx="69200" cy="103100"/>
            </a:xfrm>
            <a:custGeom>
              <a:rect b="b" l="l" r="r" t="t"/>
              <a:pathLst>
                <a:path extrusionOk="0" h="4124" w="2768">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1196950" y="3273850"/>
              <a:ext cx="84100" cy="28075"/>
            </a:xfrm>
            <a:custGeom>
              <a:rect b="b" l="l" r="r" t="t"/>
              <a:pathLst>
                <a:path extrusionOk="0" h="1123" w="3364">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82" name="Shape 582"/>
        <p:cNvGrpSpPr/>
        <p:nvPr/>
      </p:nvGrpSpPr>
      <p:grpSpPr>
        <a:xfrm>
          <a:off x="0" y="0"/>
          <a:ext cx="0" cy="0"/>
          <a:chOff x="0" y="0"/>
          <a:chExt cx="0" cy="0"/>
        </a:xfrm>
      </p:grpSpPr>
      <p:sp>
        <p:nvSpPr>
          <p:cNvPr id="583" name="Google Shape;583;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4" name="Google Shape;584;p25"/>
          <p:cNvSpPr txBox="1"/>
          <p:nvPr>
            <p:ph idx="1" type="subTitle"/>
          </p:nvPr>
        </p:nvSpPr>
        <p:spPr>
          <a:xfrm>
            <a:off x="1109155" y="21931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5" name="Google Shape;585;p25"/>
          <p:cNvSpPr txBox="1"/>
          <p:nvPr>
            <p:ph idx="2" type="subTitle"/>
          </p:nvPr>
        </p:nvSpPr>
        <p:spPr>
          <a:xfrm>
            <a:off x="3579000" y="21931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6" name="Google Shape;586;p25"/>
          <p:cNvSpPr txBox="1"/>
          <p:nvPr>
            <p:ph idx="3" type="subTitle"/>
          </p:nvPr>
        </p:nvSpPr>
        <p:spPr>
          <a:xfrm>
            <a:off x="1109155" y="40075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7" name="Google Shape;587;p25"/>
          <p:cNvSpPr txBox="1"/>
          <p:nvPr>
            <p:ph idx="4" type="subTitle"/>
          </p:nvPr>
        </p:nvSpPr>
        <p:spPr>
          <a:xfrm>
            <a:off x="3579000" y="40075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8" name="Google Shape;588;p25"/>
          <p:cNvSpPr txBox="1"/>
          <p:nvPr>
            <p:ph idx="5" type="subTitle"/>
          </p:nvPr>
        </p:nvSpPr>
        <p:spPr>
          <a:xfrm>
            <a:off x="6048845" y="21931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9" name="Google Shape;589;p25"/>
          <p:cNvSpPr txBox="1"/>
          <p:nvPr>
            <p:ph idx="6" type="subTitle"/>
          </p:nvPr>
        </p:nvSpPr>
        <p:spPr>
          <a:xfrm>
            <a:off x="6048845" y="40075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0" name="Google Shape;590;p25"/>
          <p:cNvSpPr txBox="1"/>
          <p:nvPr>
            <p:ph idx="7" type="subTitle"/>
          </p:nvPr>
        </p:nvSpPr>
        <p:spPr>
          <a:xfrm>
            <a:off x="1113055" y="19857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91" name="Google Shape;591;p25"/>
          <p:cNvSpPr txBox="1"/>
          <p:nvPr>
            <p:ph idx="8" type="subTitle"/>
          </p:nvPr>
        </p:nvSpPr>
        <p:spPr>
          <a:xfrm>
            <a:off x="3582900" y="19857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92" name="Google Shape;592;p25"/>
          <p:cNvSpPr txBox="1"/>
          <p:nvPr>
            <p:ph idx="9" type="subTitle"/>
          </p:nvPr>
        </p:nvSpPr>
        <p:spPr>
          <a:xfrm>
            <a:off x="6052745" y="19857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93" name="Google Shape;593;p25"/>
          <p:cNvSpPr txBox="1"/>
          <p:nvPr>
            <p:ph idx="13" type="subTitle"/>
          </p:nvPr>
        </p:nvSpPr>
        <p:spPr>
          <a:xfrm>
            <a:off x="1113055" y="37228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94" name="Google Shape;594;p25"/>
          <p:cNvSpPr txBox="1"/>
          <p:nvPr>
            <p:ph idx="14" type="subTitle"/>
          </p:nvPr>
        </p:nvSpPr>
        <p:spPr>
          <a:xfrm>
            <a:off x="3582900" y="37228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95" name="Google Shape;595;p25"/>
          <p:cNvSpPr txBox="1"/>
          <p:nvPr>
            <p:ph idx="15" type="subTitle"/>
          </p:nvPr>
        </p:nvSpPr>
        <p:spPr>
          <a:xfrm>
            <a:off x="6052745" y="37228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96" name="Google Shape;596;p25"/>
          <p:cNvGrpSpPr/>
          <p:nvPr/>
        </p:nvGrpSpPr>
        <p:grpSpPr>
          <a:xfrm rot="-5400000">
            <a:off x="7398846" y="3521713"/>
            <a:ext cx="1913818" cy="1808633"/>
            <a:chOff x="1809775" y="3952575"/>
            <a:chExt cx="1737150" cy="1641675"/>
          </a:xfrm>
        </p:grpSpPr>
        <p:sp>
          <p:nvSpPr>
            <p:cNvPr id="597" name="Google Shape;597;p25"/>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9" name="Google Shape;599;p25"/>
          <p:cNvGrpSpPr/>
          <p:nvPr/>
        </p:nvGrpSpPr>
        <p:grpSpPr>
          <a:xfrm>
            <a:off x="8233057" y="4057828"/>
            <a:ext cx="627658" cy="844111"/>
            <a:chOff x="1772650" y="2039675"/>
            <a:chExt cx="246150" cy="331050"/>
          </a:xfrm>
        </p:grpSpPr>
        <p:sp>
          <p:nvSpPr>
            <p:cNvPr id="600" name="Google Shape;600;p25"/>
            <p:cNvSpPr/>
            <p:nvPr/>
          </p:nvSpPr>
          <p:spPr>
            <a:xfrm>
              <a:off x="1776700" y="2298850"/>
              <a:ext cx="241450" cy="71875"/>
            </a:xfrm>
            <a:custGeom>
              <a:rect b="b" l="l" r="r" t="t"/>
              <a:pathLst>
                <a:path extrusionOk="0" h="2875" w="9658">
                  <a:moveTo>
                    <a:pt x="1" y="457"/>
                  </a:moveTo>
                  <a:lnTo>
                    <a:pt x="1" y="457"/>
                  </a:lnTo>
                  <a:cubicBezTo>
                    <a:pt x="1" y="457"/>
                    <a:pt x="1" y="457"/>
                    <a:pt x="1" y="457"/>
                  </a:cubicBezTo>
                  <a:lnTo>
                    <a:pt x="1" y="457"/>
                  </a:lnTo>
                  <a:lnTo>
                    <a:pt x="1" y="457"/>
                  </a:lnTo>
                  <a:close/>
                  <a:moveTo>
                    <a:pt x="4765" y="0"/>
                  </a:moveTo>
                  <a:cubicBezTo>
                    <a:pt x="2065" y="0"/>
                    <a:pt x="58" y="458"/>
                    <a:pt x="2" y="458"/>
                  </a:cubicBezTo>
                  <a:cubicBezTo>
                    <a:pt x="2" y="458"/>
                    <a:pt x="1" y="458"/>
                    <a:pt x="1" y="457"/>
                  </a:cubicBezTo>
                  <a:lnTo>
                    <a:pt x="1" y="457"/>
                  </a:lnTo>
                  <a:lnTo>
                    <a:pt x="1" y="1379"/>
                  </a:lnTo>
                  <a:cubicBezTo>
                    <a:pt x="1" y="2085"/>
                    <a:pt x="2171" y="2790"/>
                    <a:pt x="4856" y="2871"/>
                  </a:cubicBezTo>
                  <a:cubicBezTo>
                    <a:pt x="4964" y="2873"/>
                    <a:pt x="5072" y="2874"/>
                    <a:pt x="5178" y="2874"/>
                  </a:cubicBezTo>
                  <a:cubicBezTo>
                    <a:pt x="7685" y="2874"/>
                    <a:pt x="9657" y="2272"/>
                    <a:pt x="9657" y="1569"/>
                  </a:cubicBezTo>
                  <a:lnTo>
                    <a:pt x="9630" y="566"/>
                  </a:lnTo>
                  <a:cubicBezTo>
                    <a:pt x="7939" y="138"/>
                    <a:pt x="6248" y="0"/>
                    <a:pt x="476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1776025" y="2274800"/>
              <a:ext cx="241450" cy="73625"/>
            </a:xfrm>
            <a:custGeom>
              <a:rect b="b" l="l" r="r" t="t"/>
              <a:pathLst>
                <a:path extrusionOk="0" h="2945" w="9658">
                  <a:moveTo>
                    <a:pt x="4279" y="1"/>
                  </a:moveTo>
                  <a:cubicBezTo>
                    <a:pt x="1847" y="1"/>
                    <a:pt x="1" y="534"/>
                    <a:pt x="1" y="1446"/>
                  </a:cubicBezTo>
                  <a:cubicBezTo>
                    <a:pt x="1" y="2179"/>
                    <a:pt x="2171" y="2884"/>
                    <a:pt x="4829" y="2938"/>
                  </a:cubicBezTo>
                  <a:cubicBezTo>
                    <a:pt x="4982" y="2943"/>
                    <a:pt x="5134" y="2945"/>
                    <a:pt x="5283" y="2945"/>
                  </a:cubicBezTo>
                  <a:cubicBezTo>
                    <a:pt x="7752" y="2945"/>
                    <a:pt x="9657" y="2328"/>
                    <a:pt x="9657" y="1663"/>
                  </a:cubicBezTo>
                  <a:cubicBezTo>
                    <a:pt x="9657" y="605"/>
                    <a:pt x="7487" y="36"/>
                    <a:pt x="4802" y="9"/>
                  </a:cubicBezTo>
                  <a:cubicBezTo>
                    <a:pt x="4625" y="3"/>
                    <a:pt x="4451" y="1"/>
                    <a:pt x="4279"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1774000" y="2268150"/>
              <a:ext cx="241425" cy="72000"/>
            </a:xfrm>
            <a:custGeom>
              <a:rect b="b" l="l" r="r" t="t"/>
              <a:pathLst>
                <a:path extrusionOk="0" h="2880" w="9657">
                  <a:moveTo>
                    <a:pt x="4751" y="1"/>
                  </a:moveTo>
                  <a:cubicBezTo>
                    <a:pt x="2025" y="1"/>
                    <a:pt x="1" y="465"/>
                    <a:pt x="1" y="465"/>
                  </a:cubicBezTo>
                  <a:lnTo>
                    <a:pt x="1" y="1387"/>
                  </a:lnTo>
                  <a:cubicBezTo>
                    <a:pt x="1" y="2092"/>
                    <a:pt x="2170" y="2797"/>
                    <a:pt x="4856" y="2879"/>
                  </a:cubicBezTo>
                  <a:cubicBezTo>
                    <a:pt x="4913" y="2879"/>
                    <a:pt x="4971" y="2879"/>
                    <a:pt x="5028" y="2879"/>
                  </a:cubicBezTo>
                  <a:cubicBezTo>
                    <a:pt x="7581" y="2879"/>
                    <a:pt x="9657" y="2293"/>
                    <a:pt x="9657" y="1577"/>
                  </a:cubicBezTo>
                  <a:lnTo>
                    <a:pt x="9657" y="573"/>
                  </a:lnTo>
                  <a:cubicBezTo>
                    <a:pt x="7956" y="141"/>
                    <a:pt x="6248" y="1"/>
                    <a:pt x="475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1774000" y="2244300"/>
              <a:ext cx="241425" cy="73525"/>
            </a:xfrm>
            <a:custGeom>
              <a:rect b="b" l="l" r="r" t="t"/>
              <a:pathLst>
                <a:path extrusionOk="0" h="2941" w="9657">
                  <a:moveTo>
                    <a:pt x="4283" y="0"/>
                  </a:moveTo>
                  <a:cubicBezTo>
                    <a:pt x="1870" y="0"/>
                    <a:pt x="1" y="534"/>
                    <a:pt x="1" y="1446"/>
                  </a:cubicBezTo>
                  <a:cubicBezTo>
                    <a:pt x="1" y="2178"/>
                    <a:pt x="2170" y="2883"/>
                    <a:pt x="4856" y="2937"/>
                  </a:cubicBezTo>
                  <a:cubicBezTo>
                    <a:pt x="4963" y="2940"/>
                    <a:pt x="5069" y="2941"/>
                    <a:pt x="5175" y="2941"/>
                  </a:cubicBezTo>
                  <a:cubicBezTo>
                    <a:pt x="7660" y="2941"/>
                    <a:pt x="9657" y="2339"/>
                    <a:pt x="9657" y="1663"/>
                  </a:cubicBezTo>
                  <a:cubicBezTo>
                    <a:pt x="9657" y="605"/>
                    <a:pt x="7487" y="35"/>
                    <a:pt x="4802" y="8"/>
                  </a:cubicBezTo>
                  <a:cubicBezTo>
                    <a:pt x="4626" y="3"/>
                    <a:pt x="4454" y="0"/>
                    <a:pt x="428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1776700" y="2237525"/>
              <a:ext cx="242100" cy="71425"/>
            </a:xfrm>
            <a:custGeom>
              <a:rect b="b" l="l" r="r" t="t"/>
              <a:pathLst>
                <a:path extrusionOk="0" h="2857" w="9684">
                  <a:moveTo>
                    <a:pt x="1" y="550"/>
                  </a:moveTo>
                  <a:cubicBezTo>
                    <a:pt x="1" y="550"/>
                    <a:pt x="1" y="551"/>
                    <a:pt x="1" y="551"/>
                  </a:cubicBezTo>
                  <a:lnTo>
                    <a:pt x="1" y="551"/>
                  </a:lnTo>
                  <a:lnTo>
                    <a:pt x="1" y="550"/>
                  </a:lnTo>
                  <a:close/>
                  <a:moveTo>
                    <a:pt x="5219" y="1"/>
                  </a:moveTo>
                  <a:cubicBezTo>
                    <a:pt x="2283" y="1"/>
                    <a:pt x="55" y="551"/>
                    <a:pt x="2" y="551"/>
                  </a:cubicBezTo>
                  <a:cubicBezTo>
                    <a:pt x="2" y="551"/>
                    <a:pt x="1" y="551"/>
                    <a:pt x="1" y="551"/>
                  </a:cubicBezTo>
                  <a:lnTo>
                    <a:pt x="1" y="551"/>
                  </a:lnTo>
                  <a:lnTo>
                    <a:pt x="28" y="1445"/>
                  </a:lnTo>
                  <a:cubicBezTo>
                    <a:pt x="28" y="2124"/>
                    <a:pt x="2198" y="2856"/>
                    <a:pt x="4883" y="2856"/>
                  </a:cubicBezTo>
                  <a:cubicBezTo>
                    <a:pt x="4934" y="2856"/>
                    <a:pt x="4985" y="2857"/>
                    <a:pt x="5036" y="2857"/>
                  </a:cubicBezTo>
                  <a:cubicBezTo>
                    <a:pt x="7598" y="2857"/>
                    <a:pt x="9684" y="2191"/>
                    <a:pt x="9657" y="1500"/>
                  </a:cubicBezTo>
                  <a:lnTo>
                    <a:pt x="9630" y="469"/>
                  </a:lnTo>
                  <a:cubicBezTo>
                    <a:pt x="8105" y="120"/>
                    <a:pt x="6586" y="1"/>
                    <a:pt x="5219"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1776025" y="2212625"/>
              <a:ext cx="242100" cy="73950"/>
            </a:xfrm>
            <a:custGeom>
              <a:rect b="b" l="l" r="r" t="t"/>
              <a:pathLst>
                <a:path extrusionOk="0" h="2958" w="9684">
                  <a:moveTo>
                    <a:pt x="4802" y="0"/>
                  </a:moveTo>
                  <a:cubicBezTo>
                    <a:pt x="2171" y="0"/>
                    <a:pt x="1" y="597"/>
                    <a:pt x="28" y="1573"/>
                  </a:cubicBezTo>
                  <a:cubicBezTo>
                    <a:pt x="28" y="2252"/>
                    <a:pt x="2198" y="2957"/>
                    <a:pt x="4883" y="2957"/>
                  </a:cubicBezTo>
                  <a:cubicBezTo>
                    <a:pt x="4934" y="2957"/>
                    <a:pt x="4985" y="2958"/>
                    <a:pt x="5036" y="2958"/>
                  </a:cubicBezTo>
                  <a:cubicBezTo>
                    <a:pt x="7598" y="2958"/>
                    <a:pt x="9684" y="2292"/>
                    <a:pt x="9657" y="1601"/>
                  </a:cubicBezTo>
                  <a:cubicBezTo>
                    <a:pt x="9630" y="543"/>
                    <a:pt x="7460" y="55"/>
                    <a:pt x="4802"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1797725" y="2221425"/>
              <a:ext cx="193975" cy="54950"/>
            </a:xfrm>
            <a:custGeom>
              <a:rect b="b" l="l" r="r" t="t"/>
              <a:pathLst>
                <a:path extrusionOk="0" h="2198" w="7759">
                  <a:moveTo>
                    <a:pt x="3880" y="1"/>
                  </a:moveTo>
                  <a:cubicBezTo>
                    <a:pt x="1737" y="1"/>
                    <a:pt x="1" y="408"/>
                    <a:pt x="28" y="1140"/>
                  </a:cubicBezTo>
                  <a:cubicBezTo>
                    <a:pt x="28" y="1683"/>
                    <a:pt x="1791" y="2198"/>
                    <a:pt x="3934" y="2198"/>
                  </a:cubicBezTo>
                  <a:cubicBezTo>
                    <a:pt x="6077" y="2198"/>
                    <a:pt x="7758" y="1737"/>
                    <a:pt x="7758" y="1194"/>
                  </a:cubicBezTo>
                  <a:cubicBezTo>
                    <a:pt x="7758" y="408"/>
                    <a:pt x="5995" y="1"/>
                    <a:pt x="3880"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1774200" y="2198075"/>
              <a:ext cx="243275" cy="72300"/>
            </a:xfrm>
            <a:custGeom>
              <a:rect b="b" l="l" r="r" t="t"/>
              <a:pathLst>
                <a:path extrusionOk="0" h="2892" w="9731">
                  <a:moveTo>
                    <a:pt x="5674" y="1"/>
                  </a:moveTo>
                  <a:cubicBezTo>
                    <a:pt x="2473" y="1"/>
                    <a:pt x="0" y="691"/>
                    <a:pt x="20" y="691"/>
                  </a:cubicBezTo>
                  <a:lnTo>
                    <a:pt x="47" y="1613"/>
                  </a:lnTo>
                  <a:cubicBezTo>
                    <a:pt x="99" y="2289"/>
                    <a:pt x="2098" y="2891"/>
                    <a:pt x="4631" y="2891"/>
                  </a:cubicBezTo>
                  <a:cubicBezTo>
                    <a:pt x="4738" y="2891"/>
                    <a:pt x="4847" y="2890"/>
                    <a:pt x="4956" y="2888"/>
                  </a:cubicBezTo>
                  <a:cubicBezTo>
                    <a:pt x="7587" y="2834"/>
                    <a:pt x="9730" y="2128"/>
                    <a:pt x="9703" y="1396"/>
                  </a:cubicBezTo>
                  <a:lnTo>
                    <a:pt x="9622" y="392"/>
                  </a:lnTo>
                  <a:cubicBezTo>
                    <a:pt x="8265" y="104"/>
                    <a:pt x="6915" y="1"/>
                    <a:pt x="5674"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1772650" y="2173950"/>
              <a:ext cx="242775" cy="73975"/>
            </a:xfrm>
            <a:custGeom>
              <a:rect b="b" l="l" r="r" t="t"/>
              <a:pathLst>
                <a:path extrusionOk="0" h="2959" w="9711">
                  <a:moveTo>
                    <a:pt x="4996" y="0"/>
                  </a:moveTo>
                  <a:cubicBezTo>
                    <a:pt x="4922" y="0"/>
                    <a:pt x="4848" y="0"/>
                    <a:pt x="4774" y="1"/>
                  </a:cubicBezTo>
                  <a:cubicBezTo>
                    <a:pt x="2116" y="55"/>
                    <a:pt x="0" y="679"/>
                    <a:pt x="27" y="1656"/>
                  </a:cubicBezTo>
                  <a:cubicBezTo>
                    <a:pt x="54" y="2346"/>
                    <a:pt x="2134" y="2959"/>
                    <a:pt x="4741" y="2959"/>
                  </a:cubicBezTo>
                  <a:cubicBezTo>
                    <a:pt x="4797" y="2959"/>
                    <a:pt x="4853" y="2958"/>
                    <a:pt x="4910" y="2958"/>
                  </a:cubicBezTo>
                  <a:cubicBezTo>
                    <a:pt x="7595" y="2903"/>
                    <a:pt x="9711" y="2198"/>
                    <a:pt x="9684" y="1493"/>
                  </a:cubicBezTo>
                  <a:cubicBezTo>
                    <a:pt x="9657" y="464"/>
                    <a:pt x="7579" y="0"/>
                    <a:pt x="4996"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1776700" y="2165925"/>
              <a:ext cx="241450" cy="71900"/>
            </a:xfrm>
            <a:custGeom>
              <a:rect b="b" l="l" r="r" t="t"/>
              <a:pathLst>
                <a:path extrusionOk="0" h="2876" w="9658">
                  <a:moveTo>
                    <a:pt x="1" y="458"/>
                  </a:moveTo>
                  <a:lnTo>
                    <a:pt x="1" y="458"/>
                  </a:lnTo>
                  <a:cubicBezTo>
                    <a:pt x="1" y="458"/>
                    <a:pt x="1" y="458"/>
                    <a:pt x="1" y="458"/>
                  </a:cubicBezTo>
                  <a:lnTo>
                    <a:pt x="1" y="458"/>
                  </a:lnTo>
                  <a:lnTo>
                    <a:pt x="1" y="458"/>
                  </a:lnTo>
                  <a:close/>
                  <a:moveTo>
                    <a:pt x="4765" y="1"/>
                  </a:moveTo>
                  <a:cubicBezTo>
                    <a:pt x="2065" y="1"/>
                    <a:pt x="58" y="458"/>
                    <a:pt x="2" y="458"/>
                  </a:cubicBezTo>
                  <a:cubicBezTo>
                    <a:pt x="2" y="458"/>
                    <a:pt x="1" y="458"/>
                    <a:pt x="1" y="458"/>
                  </a:cubicBezTo>
                  <a:lnTo>
                    <a:pt x="1" y="458"/>
                  </a:lnTo>
                  <a:lnTo>
                    <a:pt x="1" y="1380"/>
                  </a:lnTo>
                  <a:cubicBezTo>
                    <a:pt x="1" y="2085"/>
                    <a:pt x="2171" y="2790"/>
                    <a:pt x="4856" y="2872"/>
                  </a:cubicBezTo>
                  <a:cubicBezTo>
                    <a:pt x="4960" y="2874"/>
                    <a:pt x="5064" y="2875"/>
                    <a:pt x="5166" y="2875"/>
                  </a:cubicBezTo>
                  <a:cubicBezTo>
                    <a:pt x="7679" y="2875"/>
                    <a:pt x="9657" y="2248"/>
                    <a:pt x="9657" y="1570"/>
                  </a:cubicBezTo>
                  <a:lnTo>
                    <a:pt x="9630" y="566"/>
                  </a:lnTo>
                  <a:cubicBezTo>
                    <a:pt x="7939" y="139"/>
                    <a:pt x="6248" y="1"/>
                    <a:pt x="4765"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1776025" y="2140650"/>
              <a:ext cx="241450" cy="74100"/>
            </a:xfrm>
            <a:custGeom>
              <a:rect b="b" l="l" r="r" t="t"/>
              <a:pathLst>
                <a:path extrusionOk="0" h="2964" w="9658">
                  <a:moveTo>
                    <a:pt x="4437" y="0"/>
                  </a:moveTo>
                  <a:cubicBezTo>
                    <a:pt x="1927" y="0"/>
                    <a:pt x="1" y="537"/>
                    <a:pt x="1" y="1469"/>
                  </a:cubicBezTo>
                  <a:cubicBezTo>
                    <a:pt x="1" y="2174"/>
                    <a:pt x="2171" y="2879"/>
                    <a:pt x="4829" y="2961"/>
                  </a:cubicBezTo>
                  <a:cubicBezTo>
                    <a:pt x="4938" y="2963"/>
                    <a:pt x="5047" y="2964"/>
                    <a:pt x="5154" y="2964"/>
                  </a:cubicBezTo>
                  <a:cubicBezTo>
                    <a:pt x="7685" y="2964"/>
                    <a:pt x="9657" y="2361"/>
                    <a:pt x="9657" y="1659"/>
                  </a:cubicBezTo>
                  <a:cubicBezTo>
                    <a:pt x="9657" y="628"/>
                    <a:pt x="7487" y="86"/>
                    <a:pt x="4802" y="4"/>
                  </a:cubicBezTo>
                  <a:cubicBezTo>
                    <a:pt x="4679" y="2"/>
                    <a:pt x="4557" y="0"/>
                    <a:pt x="4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1774000" y="2135250"/>
              <a:ext cx="241425" cy="72000"/>
            </a:xfrm>
            <a:custGeom>
              <a:rect b="b" l="l" r="r" t="t"/>
              <a:pathLst>
                <a:path extrusionOk="0" h="2880" w="9657">
                  <a:moveTo>
                    <a:pt x="4751" y="1"/>
                  </a:moveTo>
                  <a:cubicBezTo>
                    <a:pt x="2025" y="1"/>
                    <a:pt x="1" y="464"/>
                    <a:pt x="1" y="464"/>
                  </a:cubicBezTo>
                  <a:lnTo>
                    <a:pt x="1" y="1386"/>
                  </a:lnTo>
                  <a:cubicBezTo>
                    <a:pt x="1" y="2092"/>
                    <a:pt x="2170" y="2797"/>
                    <a:pt x="4856" y="2878"/>
                  </a:cubicBezTo>
                  <a:cubicBezTo>
                    <a:pt x="4911" y="2879"/>
                    <a:pt x="4966" y="2879"/>
                    <a:pt x="5021" y="2879"/>
                  </a:cubicBezTo>
                  <a:cubicBezTo>
                    <a:pt x="7577" y="2879"/>
                    <a:pt x="9657" y="2267"/>
                    <a:pt x="9657" y="1576"/>
                  </a:cubicBezTo>
                  <a:lnTo>
                    <a:pt x="9657" y="573"/>
                  </a:lnTo>
                  <a:cubicBezTo>
                    <a:pt x="7956" y="140"/>
                    <a:pt x="6248" y="1"/>
                    <a:pt x="475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1774000" y="2110125"/>
              <a:ext cx="241425" cy="74050"/>
            </a:xfrm>
            <a:custGeom>
              <a:rect b="b" l="l" r="r" t="t"/>
              <a:pathLst>
                <a:path extrusionOk="0" h="2962" w="9657">
                  <a:moveTo>
                    <a:pt x="4440" y="1"/>
                  </a:moveTo>
                  <a:cubicBezTo>
                    <a:pt x="1952" y="1"/>
                    <a:pt x="1" y="537"/>
                    <a:pt x="1" y="1469"/>
                  </a:cubicBezTo>
                  <a:cubicBezTo>
                    <a:pt x="1" y="2174"/>
                    <a:pt x="2170" y="2880"/>
                    <a:pt x="4856" y="2961"/>
                  </a:cubicBezTo>
                  <a:cubicBezTo>
                    <a:pt x="4913" y="2962"/>
                    <a:pt x="4971" y="2962"/>
                    <a:pt x="5028" y="2962"/>
                  </a:cubicBezTo>
                  <a:cubicBezTo>
                    <a:pt x="7581" y="2962"/>
                    <a:pt x="9657" y="2375"/>
                    <a:pt x="9657" y="1659"/>
                  </a:cubicBezTo>
                  <a:cubicBezTo>
                    <a:pt x="9657" y="628"/>
                    <a:pt x="7487" y="86"/>
                    <a:pt x="4802" y="5"/>
                  </a:cubicBezTo>
                  <a:cubicBezTo>
                    <a:pt x="4680" y="2"/>
                    <a:pt x="4559" y="1"/>
                    <a:pt x="444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1776250" y="2104325"/>
              <a:ext cx="242550" cy="71100"/>
            </a:xfrm>
            <a:custGeom>
              <a:rect b="b" l="l" r="r" t="t"/>
              <a:pathLst>
                <a:path extrusionOk="0" h="2844" w="9702">
                  <a:moveTo>
                    <a:pt x="5123" y="0"/>
                  </a:moveTo>
                  <a:cubicBezTo>
                    <a:pt x="2196" y="0"/>
                    <a:pt x="1" y="535"/>
                    <a:pt x="19" y="535"/>
                  </a:cubicBezTo>
                  <a:lnTo>
                    <a:pt x="46" y="1457"/>
                  </a:lnTo>
                  <a:cubicBezTo>
                    <a:pt x="46" y="2135"/>
                    <a:pt x="2216" y="2840"/>
                    <a:pt x="4901" y="2840"/>
                  </a:cubicBezTo>
                  <a:cubicBezTo>
                    <a:pt x="5001" y="2843"/>
                    <a:pt x="5099" y="2844"/>
                    <a:pt x="5197" y="2844"/>
                  </a:cubicBezTo>
                  <a:cubicBezTo>
                    <a:pt x="7693" y="2844"/>
                    <a:pt x="9701" y="2189"/>
                    <a:pt x="9675" y="1484"/>
                  </a:cubicBezTo>
                  <a:lnTo>
                    <a:pt x="9648" y="481"/>
                  </a:lnTo>
                  <a:cubicBezTo>
                    <a:pt x="8081" y="122"/>
                    <a:pt x="6519" y="0"/>
                    <a:pt x="5123"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1797725" y="2087175"/>
              <a:ext cx="193975" cy="55625"/>
            </a:xfrm>
            <a:custGeom>
              <a:rect b="b" l="l" r="r" t="t"/>
              <a:pathLst>
                <a:path extrusionOk="0" h="2225" w="7759">
                  <a:moveTo>
                    <a:pt x="3880" y="0"/>
                  </a:moveTo>
                  <a:cubicBezTo>
                    <a:pt x="1737" y="0"/>
                    <a:pt x="1" y="407"/>
                    <a:pt x="28" y="1167"/>
                  </a:cubicBezTo>
                  <a:cubicBezTo>
                    <a:pt x="28" y="1709"/>
                    <a:pt x="1791" y="2225"/>
                    <a:pt x="3934" y="2225"/>
                  </a:cubicBezTo>
                  <a:cubicBezTo>
                    <a:pt x="6077" y="2225"/>
                    <a:pt x="7758" y="1736"/>
                    <a:pt x="7758" y="1194"/>
                  </a:cubicBezTo>
                  <a:cubicBezTo>
                    <a:pt x="7758" y="407"/>
                    <a:pt x="5995" y="55"/>
                    <a:pt x="3880"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1774675" y="2065150"/>
              <a:ext cx="242800" cy="71575"/>
            </a:xfrm>
            <a:custGeom>
              <a:rect b="b" l="l" r="r" t="t"/>
              <a:pathLst>
                <a:path extrusionOk="0" h="2863" w="9712">
                  <a:moveTo>
                    <a:pt x="1" y="664"/>
                  </a:moveTo>
                  <a:cubicBezTo>
                    <a:pt x="1" y="665"/>
                    <a:pt x="1" y="665"/>
                    <a:pt x="1" y="665"/>
                  </a:cubicBezTo>
                  <a:lnTo>
                    <a:pt x="1" y="665"/>
                  </a:lnTo>
                  <a:lnTo>
                    <a:pt x="1" y="664"/>
                  </a:lnTo>
                  <a:close/>
                  <a:moveTo>
                    <a:pt x="5644" y="1"/>
                  </a:moveTo>
                  <a:cubicBezTo>
                    <a:pt x="2494" y="1"/>
                    <a:pt x="51" y="665"/>
                    <a:pt x="1" y="665"/>
                  </a:cubicBezTo>
                  <a:cubicBezTo>
                    <a:pt x="1" y="665"/>
                    <a:pt x="1" y="665"/>
                    <a:pt x="1" y="665"/>
                  </a:cubicBezTo>
                  <a:lnTo>
                    <a:pt x="1" y="665"/>
                  </a:lnTo>
                  <a:lnTo>
                    <a:pt x="28" y="1559"/>
                  </a:lnTo>
                  <a:cubicBezTo>
                    <a:pt x="81" y="2276"/>
                    <a:pt x="2158" y="2862"/>
                    <a:pt x="4761" y="2862"/>
                  </a:cubicBezTo>
                  <a:cubicBezTo>
                    <a:pt x="4820" y="2862"/>
                    <a:pt x="4878" y="2862"/>
                    <a:pt x="4937" y="2861"/>
                  </a:cubicBezTo>
                  <a:cubicBezTo>
                    <a:pt x="7568" y="2807"/>
                    <a:pt x="9711" y="2102"/>
                    <a:pt x="9684" y="1397"/>
                  </a:cubicBezTo>
                  <a:lnTo>
                    <a:pt x="9603" y="393"/>
                  </a:lnTo>
                  <a:cubicBezTo>
                    <a:pt x="8242" y="104"/>
                    <a:pt x="6888" y="1"/>
                    <a:pt x="5644"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1772650" y="2039675"/>
              <a:ext cx="242775" cy="74000"/>
            </a:xfrm>
            <a:custGeom>
              <a:rect b="b" l="l" r="r" t="t"/>
              <a:pathLst>
                <a:path extrusionOk="0" h="2960" w="9711">
                  <a:moveTo>
                    <a:pt x="4985" y="1"/>
                  </a:moveTo>
                  <a:cubicBezTo>
                    <a:pt x="4915" y="1"/>
                    <a:pt x="4845" y="1"/>
                    <a:pt x="4774" y="2"/>
                  </a:cubicBezTo>
                  <a:cubicBezTo>
                    <a:pt x="2116" y="83"/>
                    <a:pt x="0" y="680"/>
                    <a:pt x="27" y="1683"/>
                  </a:cubicBezTo>
                  <a:cubicBezTo>
                    <a:pt x="54" y="2373"/>
                    <a:pt x="2130" y="2959"/>
                    <a:pt x="4734" y="2959"/>
                  </a:cubicBezTo>
                  <a:cubicBezTo>
                    <a:pt x="4792" y="2959"/>
                    <a:pt x="4851" y="2959"/>
                    <a:pt x="4910" y="2958"/>
                  </a:cubicBezTo>
                  <a:cubicBezTo>
                    <a:pt x="7595" y="2931"/>
                    <a:pt x="9711" y="2226"/>
                    <a:pt x="9684" y="1494"/>
                  </a:cubicBezTo>
                  <a:cubicBezTo>
                    <a:pt x="9657" y="490"/>
                    <a:pt x="7573" y="1"/>
                    <a:pt x="4985"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1795025" y="2046350"/>
              <a:ext cx="196000" cy="57900"/>
            </a:xfrm>
            <a:custGeom>
              <a:rect b="b" l="l" r="r" t="t"/>
              <a:pathLst>
                <a:path extrusionOk="0" h="2316" w="7840">
                  <a:moveTo>
                    <a:pt x="4231" y="1"/>
                  </a:moveTo>
                  <a:cubicBezTo>
                    <a:pt x="4097" y="1"/>
                    <a:pt x="3962" y="3"/>
                    <a:pt x="3825" y="6"/>
                  </a:cubicBezTo>
                  <a:cubicBezTo>
                    <a:pt x="1709" y="60"/>
                    <a:pt x="0" y="521"/>
                    <a:pt x="55" y="1308"/>
                  </a:cubicBezTo>
                  <a:cubicBezTo>
                    <a:pt x="80" y="1848"/>
                    <a:pt x="1669" y="2316"/>
                    <a:pt x="3639" y="2316"/>
                  </a:cubicBezTo>
                  <a:cubicBezTo>
                    <a:pt x="3745" y="2316"/>
                    <a:pt x="3852" y="2314"/>
                    <a:pt x="3961" y="2311"/>
                  </a:cubicBezTo>
                  <a:cubicBezTo>
                    <a:pt x="6103" y="2284"/>
                    <a:pt x="7839" y="1715"/>
                    <a:pt x="7812" y="1172"/>
                  </a:cubicBezTo>
                  <a:cubicBezTo>
                    <a:pt x="7787" y="384"/>
                    <a:pt x="6235" y="1"/>
                    <a:pt x="423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1795025" y="2049075"/>
              <a:ext cx="196000" cy="55175"/>
            </a:xfrm>
            <a:custGeom>
              <a:rect b="b" l="l" r="r" t="t"/>
              <a:pathLst>
                <a:path extrusionOk="0" h="2207" w="7840">
                  <a:moveTo>
                    <a:pt x="4301" y="0"/>
                  </a:moveTo>
                  <a:cubicBezTo>
                    <a:pt x="4163" y="0"/>
                    <a:pt x="4022" y="2"/>
                    <a:pt x="3879" y="5"/>
                  </a:cubicBezTo>
                  <a:cubicBezTo>
                    <a:pt x="1709" y="33"/>
                    <a:pt x="0" y="521"/>
                    <a:pt x="55" y="1253"/>
                  </a:cubicBezTo>
                  <a:cubicBezTo>
                    <a:pt x="80" y="1742"/>
                    <a:pt x="1669" y="2207"/>
                    <a:pt x="3638" y="2207"/>
                  </a:cubicBezTo>
                  <a:cubicBezTo>
                    <a:pt x="3745" y="2207"/>
                    <a:pt x="3852" y="2205"/>
                    <a:pt x="3961" y="2202"/>
                  </a:cubicBezTo>
                  <a:cubicBezTo>
                    <a:pt x="6103" y="2175"/>
                    <a:pt x="7839" y="1633"/>
                    <a:pt x="7812" y="1090"/>
                  </a:cubicBezTo>
                  <a:cubicBezTo>
                    <a:pt x="7787" y="356"/>
                    <a:pt x="6249" y="0"/>
                    <a:pt x="43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1854025" y="2058025"/>
              <a:ext cx="86125" cy="35950"/>
            </a:xfrm>
            <a:custGeom>
              <a:rect b="b" l="l" r="r" t="t"/>
              <a:pathLst>
                <a:path extrusionOk="0" h="1438" w="3445">
                  <a:moveTo>
                    <a:pt x="570" y="0"/>
                  </a:moveTo>
                  <a:lnTo>
                    <a:pt x="54" y="27"/>
                  </a:lnTo>
                  <a:lnTo>
                    <a:pt x="488" y="217"/>
                  </a:lnTo>
                  <a:cubicBezTo>
                    <a:pt x="27" y="326"/>
                    <a:pt x="0" y="543"/>
                    <a:pt x="407" y="705"/>
                  </a:cubicBezTo>
                  <a:cubicBezTo>
                    <a:pt x="787" y="868"/>
                    <a:pt x="1329" y="895"/>
                    <a:pt x="1953" y="895"/>
                  </a:cubicBezTo>
                  <a:cubicBezTo>
                    <a:pt x="2360" y="895"/>
                    <a:pt x="2550" y="895"/>
                    <a:pt x="2685" y="977"/>
                  </a:cubicBezTo>
                  <a:cubicBezTo>
                    <a:pt x="2794" y="1031"/>
                    <a:pt x="2740" y="1112"/>
                    <a:pt x="2496" y="1139"/>
                  </a:cubicBezTo>
                  <a:cubicBezTo>
                    <a:pt x="2224" y="1166"/>
                    <a:pt x="1926" y="1166"/>
                    <a:pt x="1655" y="1166"/>
                  </a:cubicBezTo>
                  <a:lnTo>
                    <a:pt x="1926" y="1383"/>
                  </a:lnTo>
                  <a:cubicBezTo>
                    <a:pt x="2170" y="1383"/>
                    <a:pt x="2468" y="1356"/>
                    <a:pt x="2740" y="1302"/>
                  </a:cubicBezTo>
                  <a:lnTo>
                    <a:pt x="3011" y="1438"/>
                  </a:lnTo>
                  <a:lnTo>
                    <a:pt x="3391" y="1410"/>
                  </a:lnTo>
                  <a:lnTo>
                    <a:pt x="3065" y="1275"/>
                  </a:lnTo>
                  <a:cubicBezTo>
                    <a:pt x="3445" y="1221"/>
                    <a:pt x="3445" y="1031"/>
                    <a:pt x="3201" y="895"/>
                  </a:cubicBezTo>
                  <a:cubicBezTo>
                    <a:pt x="2930" y="760"/>
                    <a:pt x="2577" y="705"/>
                    <a:pt x="1926" y="705"/>
                  </a:cubicBezTo>
                  <a:cubicBezTo>
                    <a:pt x="1411" y="678"/>
                    <a:pt x="1167" y="678"/>
                    <a:pt x="1031" y="597"/>
                  </a:cubicBezTo>
                  <a:cubicBezTo>
                    <a:pt x="922" y="543"/>
                    <a:pt x="922" y="461"/>
                    <a:pt x="1248" y="434"/>
                  </a:cubicBezTo>
                  <a:cubicBezTo>
                    <a:pt x="1356" y="425"/>
                    <a:pt x="1465" y="422"/>
                    <a:pt x="1567" y="422"/>
                  </a:cubicBezTo>
                  <a:cubicBezTo>
                    <a:pt x="1772" y="422"/>
                    <a:pt x="1953" y="434"/>
                    <a:pt x="2062" y="434"/>
                  </a:cubicBezTo>
                  <a:lnTo>
                    <a:pt x="1790" y="190"/>
                  </a:lnTo>
                  <a:cubicBezTo>
                    <a:pt x="1668" y="176"/>
                    <a:pt x="1539" y="170"/>
                    <a:pt x="1397" y="170"/>
                  </a:cubicBezTo>
                  <a:cubicBezTo>
                    <a:pt x="1255" y="170"/>
                    <a:pt x="1099" y="176"/>
                    <a:pt x="922" y="190"/>
                  </a:cubicBezTo>
                  <a:lnTo>
                    <a:pt x="570"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20" name="Shape 620"/>
        <p:cNvGrpSpPr/>
        <p:nvPr/>
      </p:nvGrpSpPr>
      <p:grpSpPr>
        <a:xfrm>
          <a:off x="0" y="0"/>
          <a:ext cx="0" cy="0"/>
          <a:chOff x="0" y="0"/>
          <a:chExt cx="0" cy="0"/>
        </a:xfrm>
      </p:grpSpPr>
      <p:sp>
        <p:nvSpPr>
          <p:cNvPr id="621" name="Google Shape;621;p26"/>
          <p:cNvSpPr txBox="1"/>
          <p:nvPr>
            <p:ph hasCustomPrompt="1" type="title"/>
          </p:nvPr>
        </p:nvSpPr>
        <p:spPr>
          <a:xfrm>
            <a:off x="2223600" y="670225"/>
            <a:ext cx="4696800" cy="768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22" name="Google Shape;622;p26"/>
          <p:cNvSpPr txBox="1"/>
          <p:nvPr>
            <p:ph idx="1" type="subTitle"/>
          </p:nvPr>
        </p:nvSpPr>
        <p:spPr>
          <a:xfrm>
            <a:off x="2223600" y="1439126"/>
            <a:ext cx="4696800" cy="43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23" name="Google Shape;623;p26"/>
          <p:cNvSpPr txBox="1"/>
          <p:nvPr>
            <p:ph hasCustomPrompt="1" idx="2" type="title"/>
          </p:nvPr>
        </p:nvSpPr>
        <p:spPr>
          <a:xfrm>
            <a:off x="2223600" y="1954311"/>
            <a:ext cx="4696800" cy="768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24" name="Google Shape;624;p26"/>
          <p:cNvSpPr txBox="1"/>
          <p:nvPr>
            <p:ph idx="3" type="subTitle"/>
          </p:nvPr>
        </p:nvSpPr>
        <p:spPr>
          <a:xfrm>
            <a:off x="2223600" y="2712899"/>
            <a:ext cx="4696800" cy="47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625" name="Google Shape;625;p26"/>
          <p:cNvSpPr txBox="1"/>
          <p:nvPr>
            <p:ph hasCustomPrompt="1" idx="4" type="title"/>
          </p:nvPr>
        </p:nvSpPr>
        <p:spPr>
          <a:xfrm>
            <a:off x="2223600" y="3265638"/>
            <a:ext cx="4696800" cy="7689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26" name="Google Shape;626;p26"/>
          <p:cNvSpPr txBox="1"/>
          <p:nvPr>
            <p:ph idx="5" type="subTitle"/>
          </p:nvPr>
        </p:nvSpPr>
        <p:spPr>
          <a:xfrm>
            <a:off x="2223600" y="4023323"/>
            <a:ext cx="4696800" cy="47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627" name="Google Shape;627;p26"/>
          <p:cNvGrpSpPr/>
          <p:nvPr/>
        </p:nvGrpSpPr>
        <p:grpSpPr>
          <a:xfrm>
            <a:off x="-4" y="3334863"/>
            <a:ext cx="1913818" cy="1808633"/>
            <a:chOff x="1809775" y="3952575"/>
            <a:chExt cx="1737150" cy="1641675"/>
          </a:xfrm>
        </p:grpSpPr>
        <p:sp>
          <p:nvSpPr>
            <p:cNvPr id="628" name="Google Shape;628;p26"/>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0" name="Google Shape;630;p26"/>
          <p:cNvGrpSpPr/>
          <p:nvPr/>
        </p:nvGrpSpPr>
        <p:grpSpPr>
          <a:xfrm rot="10800000">
            <a:off x="7230171" y="-12"/>
            <a:ext cx="1913818" cy="1808633"/>
            <a:chOff x="1809775" y="3952575"/>
            <a:chExt cx="1737150" cy="1641675"/>
          </a:xfrm>
        </p:grpSpPr>
        <p:sp>
          <p:nvSpPr>
            <p:cNvPr id="631" name="Google Shape;631;p26"/>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3" name="Google Shape;633;p26"/>
          <p:cNvGrpSpPr/>
          <p:nvPr/>
        </p:nvGrpSpPr>
        <p:grpSpPr>
          <a:xfrm>
            <a:off x="481489" y="4007472"/>
            <a:ext cx="1092234" cy="869937"/>
            <a:chOff x="4246625" y="3506675"/>
            <a:chExt cx="1092125" cy="869850"/>
          </a:xfrm>
        </p:grpSpPr>
        <p:sp>
          <p:nvSpPr>
            <p:cNvPr id="634" name="Google Shape;634;p26"/>
            <p:cNvSpPr/>
            <p:nvPr/>
          </p:nvSpPr>
          <p:spPr>
            <a:xfrm>
              <a:off x="5009500" y="3622725"/>
              <a:ext cx="218150" cy="155250"/>
            </a:xfrm>
            <a:custGeom>
              <a:rect b="b" l="l" r="r" t="t"/>
              <a:pathLst>
                <a:path extrusionOk="0" h="6210" w="8726">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5101500" y="3622050"/>
              <a:ext cx="138275" cy="160250"/>
            </a:xfrm>
            <a:custGeom>
              <a:rect b="b" l="l" r="r" t="t"/>
              <a:pathLst>
                <a:path extrusionOk="0" h="6410" w="5531">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4246625" y="3599975"/>
              <a:ext cx="143750" cy="140275"/>
            </a:xfrm>
            <a:custGeom>
              <a:rect b="b" l="l" r="r" t="t"/>
              <a:pathLst>
                <a:path extrusionOk="0" h="5611" w="575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4689725" y="4231075"/>
              <a:ext cx="137775" cy="112075"/>
            </a:xfrm>
            <a:custGeom>
              <a:rect b="b" l="l" r="r" t="t"/>
              <a:pathLst>
                <a:path extrusionOk="0" h="4483" w="5511">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4557450" y="4177875"/>
              <a:ext cx="135775" cy="118650"/>
            </a:xfrm>
            <a:custGeom>
              <a:rect b="b" l="l" r="r" t="t"/>
              <a:pathLst>
                <a:path extrusionOk="0" h="4746" w="5431">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4299325" y="3506675"/>
              <a:ext cx="1039425" cy="869850"/>
            </a:xfrm>
            <a:custGeom>
              <a:rect b="b" l="l" r="r" t="t"/>
              <a:pathLst>
                <a:path extrusionOk="0" h="34794" w="41577">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4760850" y="3580850"/>
              <a:ext cx="177075" cy="178475"/>
            </a:xfrm>
            <a:custGeom>
              <a:rect b="b" l="l" r="r" t="t"/>
              <a:pathLst>
                <a:path extrusionOk="0" h="7139" w="7083">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a:off x="4754800" y="3581425"/>
              <a:ext cx="173750" cy="178175"/>
            </a:xfrm>
            <a:custGeom>
              <a:rect b="b" l="l" r="r" t="t"/>
              <a:pathLst>
                <a:path extrusionOk="0" h="7127" w="695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a:off x="5106475" y="3821250"/>
              <a:ext cx="77600" cy="49400"/>
            </a:xfrm>
            <a:custGeom>
              <a:rect b="b" l="l" r="r" t="t"/>
              <a:pathLst>
                <a:path extrusionOk="0" h="1976" w="3104">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a:off x="4929925" y="3812300"/>
              <a:ext cx="90050" cy="58350"/>
            </a:xfrm>
            <a:custGeom>
              <a:rect b="b" l="l" r="r" t="t"/>
              <a:pathLst>
                <a:path extrusionOk="0" h="2334" w="3602">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a:off x="4666850" y="3526875"/>
              <a:ext cx="348650" cy="82575"/>
            </a:xfrm>
            <a:custGeom>
              <a:rect b="b" l="l" r="r" t="t"/>
              <a:pathLst>
                <a:path extrusionOk="0" h="3303" w="13946">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4950325" y="3911375"/>
              <a:ext cx="306375" cy="246225"/>
            </a:xfrm>
            <a:custGeom>
              <a:rect b="b" l="l" r="r" t="t"/>
              <a:pathLst>
                <a:path extrusionOk="0" h="9849" w="12255">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5060225" y="3984800"/>
              <a:ext cx="39825" cy="72850"/>
            </a:xfrm>
            <a:custGeom>
              <a:rect b="b" l="l" r="r" t="t"/>
              <a:pathLst>
                <a:path extrusionOk="0" h="2914" w="1593">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5135325" y="3988350"/>
              <a:ext cx="40300" cy="73225"/>
            </a:xfrm>
            <a:custGeom>
              <a:rect b="b" l="l" r="r" t="t"/>
              <a:pathLst>
                <a:path extrusionOk="0" h="2929" w="1612">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48" name="Shape 648"/>
        <p:cNvGrpSpPr/>
        <p:nvPr/>
      </p:nvGrpSpPr>
      <p:grpSpPr>
        <a:xfrm>
          <a:off x="0" y="0"/>
          <a:ext cx="0" cy="0"/>
          <a:chOff x="0" y="0"/>
          <a:chExt cx="0" cy="0"/>
        </a:xfrm>
      </p:grpSpPr>
      <p:sp>
        <p:nvSpPr>
          <p:cNvPr id="649" name="Google Shape;649;p27"/>
          <p:cNvSpPr txBox="1"/>
          <p:nvPr>
            <p:ph hasCustomPrompt="1" type="title"/>
          </p:nvPr>
        </p:nvSpPr>
        <p:spPr>
          <a:xfrm>
            <a:off x="1567750" y="1962150"/>
            <a:ext cx="914700" cy="406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50" name="Google Shape;650;p27"/>
          <p:cNvSpPr txBox="1"/>
          <p:nvPr>
            <p:ph idx="1" type="subTitle"/>
          </p:nvPr>
        </p:nvSpPr>
        <p:spPr>
          <a:xfrm>
            <a:off x="938500" y="3463350"/>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51" name="Google Shape;651;p27"/>
          <p:cNvSpPr txBox="1"/>
          <p:nvPr>
            <p:ph idx="2" type="subTitle"/>
          </p:nvPr>
        </p:nvSpPr>
        <p:spPr>
          <a:xfrm>
            <a:off x="938500" y="31971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52" name="Google Shape;652;p27"/>
          <p:cNvSpPr txBox="1"/>
          <p:nvPr>
            <p:ph hasCustomPrompt="1" idx="3" type="title"/>
          </p:nvPr>
        </p:nvSpPr>
        <p:spPr>
          <a:xfrm>
            <a:off x="4113488" y="1962150"/>
            <a:ext cx="914700" cy="406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53" name="Google Shape;653;p27"/>
          <p:cNvSpPr txBox="1"/>
          <p:nvPr>
            <p:ph idx="4" type="subTitle"/>
          </p:nvPr>
        </p:nvSpPr>
        <p:spPr>
          <a:xfrm>
            <a:off x="3485400" y="3463350"/>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54" name="Google Shape;654;p27"/>
          <p:cNvSpPr txBox="1"/>
          <p:nvPr>
            <p:ph idx="5" type="subTitle"/>
          </p:nvPr>
        </p:nvSpPr>
        <p:spPr>
          <a:xfrm>
            <a:off x="3485400" y="31971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55" name="Google Shape;655;p27"/>
          <p:cNvSpPr txBox="1"/>
          <p:nvPr>
            <p:ph hasCustomPrompt="1" idx="6" type="title"/>
          </p:nvPr>
        </p:nvSpPr>
        <p:spPr>
          <a:xfrm>
            <a:off x="6661550" y="1962150"/>
            <a:ext cx="914700" cy="406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56" name="Google Shape;656;p27"/>
          <p:cNvSpPr txBox="1"/>
          <p:nvPr>
            <p:ph idx="7" type="subTitle"/>
          </p:nvPr>
        </p:nvSpPr>
        <p:spPr>
          <a:xfrm>
            <a:off x="6032300" y="3463350"/>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57" name="Google Shape;657;p27"/>
          <p:cNvSpPr txBox="1"/>
          <p:nvPr>
            <p:ph idx="8" type="subTitle"/>
          </p:nvPr>
        </p:nvSpPr>
        <p:spPr>
          <a:xfrm>
            <a:off x="6032300" y="31971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58" name="Google Shape;658;p27"/>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59" name="Google Shape;659;p27"/>
          <p:cNvGrpSpPr/>
          <p:nvPr/>
        </p:nvGrpSpPr>
        <p:grpSpPr>
          <a:xfrm rot="-5400000">
            <a:off x="5028204" y="-3099240"/>
            <a:ext cx="6383002" cy="6383002"/>
            <a:chOff x="2195175" y="1795225"/>
            <a:chExt cx="5793775" cy="5793775"/>
          </a:xfrm>
        </p:grpSpPr>
        <p:sp>
          <p:nvSpPr>
            <p:cNvPr id="660" name="Google Shape;660;p27"/>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27"/>
          <p:cNvGrpSpPr/>
          <p:nvPr/>
        </p:nvGrpSpPr>
        <p:grpSpPr>
          <a:xfrm rot="-5400000">
            <a:off x="7652702" y="234444"/>
            <a:ext cx="1380051" cy="1380570"/>
            <a:chOff x="2416000" y="1808150"/>
            <a:chExt cx="2662650" cy="2663650"/>
          </a:xfrm>
        </p:grpSpPr>
        <p:sp>
          <p:nvSpPr>
            <p:cNvPr id="665" name="Google Shape;665;p27"/>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9" name="Google Shape;669;p27"/>
          <p:cNvGrpSpPr/>
          <p:nvPr/>
        </p:nvGrpSpPr>
        <p:grpSpPr>
          <a:xfrm rot="-1696460">
            <a:off x="7900326" y="267193"/>
            <a:ext cx="1060890" cy="1367516"/>
            <a:chOff x="5605250" y="1253125"/>
            <a:chExt cx="694400" cy="895100"/>
          </a:xfrm>
        </p:grpSpPr>
        <p:sp>
          <p:nvSpPr>
            <p:cNvPr id="670" name="Google Shape;670;p27"/>
            <p:cNvSpPr/>
            <p:nvPr/>
          </p:nvSpPr>
          <p:spPr>
            <a:xfrm>
              <a:off x="5605250" y="1253125"/>
              <a:ext cx="522825" cy="766250"/>
            </a:xfrm>
            <a:custGeom>
              <a:rect b="b" l="l" r="r" t="t"/>
              <a:pathLst>
                <a:path extrusionOk="0" h="30650" w="20913">
                  <a:moveTo>
                    <a:pt x="7866" y="0"/>
                  </a:moveTo>
                  <a:cubicBezTo>
                    <a:pt x="6212" y="7866"/>
                    <a:pt x="3852" y="15434"/>
                    <a:pt x="0" y="22513"/>
                  </a:cubicBezTo>
                  <a:lnTo>
                    <a:pt x="8544" y="30650"/>
                  </a:lnTo>
                  <a:cubicBezTo>
                    <a:pt x="14376" y="22187"/>
                    <a:pt x="18146" y="12748"/>
                    <a:pt x="20913" y="2902"/>
                  </a:cubicBezTo>
                  <a:cubicBezTo>
                    <a:pt x="16573" y="1953"/>
                    <a:pt x="12206" y="1004"/>
                    <a:pt x="7866" y="0"/>
                  </a:cubicBezTo>
                  <a:close/>
                </a:path>
              </a:pathLst>
            </a:custGeom>
            <a:solidFill>
              <a:srgbClr val="439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5628300" y="1303300"/>
              <a:ext cx="577775" cy="762200"/>
            </a:xfrm>
            <a:custGeom>
              <a:rect b="b" l="l" r="r" t="t"/>
              <a:pathLst>
                <a:path extrusionOk="0" h="30488" w="23111">
                  <a:moveTo>
                    <a:pt x="10498" y="0"/>
                  </a:moveTo>
                  <a:cubicBezTo>
                    <a:pt x="7921" y="7595"/>
                    <a:pt x="4666" y="14810"/>
                    <a:pt x="1" y="21401"/>
                  </a:cubicBezTo>
                  <a:cubicBezTo>
                    <a:pt x="2469" y="24412"/>
                    <a:pt x="4991" y="27477"/>
                    <a:pt x="7487" y="30487"/>
                  </a:cubicBezTo>
                  <a:cubicBezTo>
                    <a:pt x="14295" y="22784"/>
                    <a:pt x="19177" y="13861"/>
                    <a:pt x="23110" y="4394"/>
                  </a:cubicBezTo>
                  <a:cubicBezTo>
                    <a:pt x="18906" y="2930"/>
                    <a:pt x="14702" y="1465"/>
                    <a:pt x="10498"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5687300" y="1358225"/>
              <a:ext cx="446900" cy="621825"/>
            </a:xfrm>
            <a:custGeom>
              <a:rect b="b" l="l" r="r" t="t"/>
              <a:pathLst>
                <a:path extrusionOk="0" h="24873" w="17876">
                  <a:moveTo>
                    <a:pt x="10796" y="0"/>
                  </a:moveTo>
                  <a:cubicBezTo>
                    <a:pt x="10123" y="958"/>
                    <a:pt x="9129" y="1496"/>
                    <a:pt x="8120" y="1496"/>
                  </a:cubicBezTo>
                  <a:cubicBezTo>
                    <a:pt x="8072" y="1496"/>
                    <a:pt x="8023" y="1495"/>
                    <a:pt x="7975" y="1492"/>
                  </a:cubicBezTo>
                  <a:cubicBezTo>
                    <a:pt x="5778" y="7052"/>
                    <a:pt x="3310" y="12423"/>
                    <a:pt x="0" y="17414"/>
                  </a:cubicBezTo>
                  <a:cubicBezTo>
                    <a:pt x="434" y="18363"/>
                    <a:pt x="516" y="19584"/>
                    <a:pt x="109" y="20587"/>
                  </a:cubicBezTo>
                  <a:cubicBezTo>
                    <a:pt x="1547" y="22242"/>
                    <a:pt x="2279" y="23110"/>
                    <a:pt x="3798" y="24873"/>
                  </a:cubicBezTo>
                  <a:cubicBezTo>
                    <a:pt x="4359" y="24493"/>
                    <a:pt x="4980" y="24295"/>
                    <a:pt x="5600" y="24295"/>
                  </a:cubicBezTo>
                  <a:cubicBezTo>
                    <a:pt x="5999" y="24295"/>
                    <a:pt x="6399" y="24377"/>
                    <a:pt x="6781" y="24547"/>
                  </a:cubicBezTo>
                  <a:cubicBezTo>
                    <a:pt x="11203" y="18661"/>
                    <a:pt x="14783" y="12531"/>
                    <a:pt x="17875" y="5832"/>
                  </a:cubicBezTo>
                  <a:cubicBezTo>
                    <a:pt x="16980" y="4964"/>
                    <a:pt x="16600" y="3635"/>
                    <a:pt x="16736" y="2252"/>
                  </a:cubicBezTo>
                  <a:cubicBezTo>
                    <a:pt x="14240" y="1302"/>
                    <a:pt x="13074" y="841"/>
                    <a:pt x="10796" y="0"/>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5614750" y="1364325"/>
              <a:ext cx="651675" cy="732375"/>
            </a:xfrm>
            <a:custGeom>
              <a:rect b="b" l="l" r="r" t="t"/>
              <a:pathLst>
                <a:path extrusionOk="0" h="29295" w="26067">
                  <a:moveTo>
                    <a:pt x="14539" y="0"/>
                  </a:moveTo>
                  <a:cubicBezTo>
                    <a:pt x="10497" y="6917"/>
                    <a:pt x="5886" y="13400"/>
                    <a:pt x="0" y="18879"/>
                  </a:cubicBezTo>
                  <a:cubicBezTo>
                    <a:pt x="1872" y="22378"/>
                    <a:pt x="3689" y="25849"/>
                    <a:pt x="5561" y="29294"/>
                  </a:cubicBezTo>
                  <a:cubicBezTo>
                    <a:pt x="13752" y="23137"/>
                    <a:pt x="20343" y="15325"/>
                    <a:pt x="26066" y="6863"/>
                  </a:cubicBezTo>
                  <a:cubicBezTo>
                    <a:pt x="22242" y="4584"/>
                    <a:pt x="18363" y="2306"/>
                    <a:pt x="14539" y="0"/>
                  </a:cubicBezTo>
                  <a:close/>
                </a:path>
              </a:pathLst>
            </a:custGeom>
            <a:solidFill>
              <a:srgbClr val="4399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5628300" y="1433500"/>
              <a:ext cx="671350" cy="714725"/>
            </a:xfrm>
            <a:custGeom>
              <a:rect b="b" l="l" r="r" t="t"/>
              <a:pathLst>
                <a:path extrusionOk="0" h="28589" w="26854">
                  <a:moveTo>
                    <a:pt x="15868" y="0"/>
                  </a:moveTo>
                  <a:cubicBezTo>
                    <a:pt x="11311" y="6618"/>
                    <a:pt x="6266" y="12748"/>
                    <a:pt x="1" y="17820"/>
                  </a:cubicBezTo>
                  <a:lnTo>
                    <a:pt x="4774" y="28589"/>
                  </a:lnTo>
                  <a:cubicBezTo>
                    <a:pt x="13427" y="23001"/>
                    <a:pt x="20533" y="15705"/>
                    <a:pt x="26853" y="7676"/>
                  </a:cubicBezTo>
                  <a:cubicBezTo>
                    <a:pt x="23192" y="5126"/>
                    <a:pt x="19530" y="2577"/>
                    <a:pt x="15868"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5678475" y="1506050"/>
              <a:ext cx="526225" cy="564200"/>
            </a:xfrm>
            <a:custGeom>
              <a:rect b="b" l="l" r="r" t="t"/>
              <a:pathLst>
                <a:path extrusionOk="0" h="22568" w="21049">
                  <a:moveTo>
                    <a:pt x="15787" y="0"/>
                  </a:moveTo>
                  <a:cubicBezTo>
                    <a:pt x="15134" y="519"/>
                    <a:pt x="14372" y="793"/>
                    <a:pt x="13636" y="793"/>
                  </a:cubicBezTo>
                  <a:cubicBezTo>
                    <a:pt x="13333" y="793"/>
                    <a:pt x="13034" y="746"/>
                    <a:pt x="12749" y="651"/>
                  </a:cubicBezTo>
                  <a:cubicBezTo>
                    <a:pt x="9142" y="5425"/>
                    <a:pt x="5317" y="9900"/>
                    <a:pt x="760" y="13833"/>
                  </a:cubicBezTo>
                  <a:cubicBezTo>
                    <a:pt x="950" y="14837"/>
                    <a:pt x="679" y="16030"/>
                    <a:pt x="1" y="16953"/>
                  </a:cubicBezTo>
                  <a:cubicBezTo>
                    <a:pt x="896" y="18906"/>
                    <a:pt x="1411" y="19936"/>
                    <a:pt x="2388" y="22079"/>
                  </a:cubicBezTo>
                  <a:cubicBezTo>
                    <a:pt x="2750" y="21958"/>
                    <a:pt x="3115" y="21898"/>
                    <a:pt x="3471" y="21898"/>
                  </a:cubicBezTo>
                  <a:cubicBezTo>
                    <a:pt x="4156" y="21898"/>
                    <a:pt x="4809" y="22121"/>
                    <a:pt x="5344" y="22567"/>
                  </a:cubicBezTo>
                  <a:cubicBezTo>
                    <a:pt x="11176" y="18092"/>
                    <a:pt x="16275" y="13128"/>
                    <a:pt x="21049" y="7514"/>
                  </a:cubicBezTo>
                  <a:cubicBezTo>
                    <a:pt x="20425" y="6429"/>
                    <a:pt x="20398" y="5045"/>
                    <a:pt x="20913" y="3743"/>
                  </a:cubicBezTo>
                  <a:cubicBezTo>
                    <a:pt x="18771" y="2197"/>
                    <a:pt x="17767" y="1411"/>
                    <a:pt x="15787" y="0"/>
                  </a:cubicBezTo>
                  <a:close/>
                </a:path>
              </a:pathLst>
            </a:custGeom>
            <a:solidFill>
              <a:srgbClr val="D6F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7"/>
            <p:cNvSpPr/>
            <p:nvPr/>
          </p:nvSpPr>
          <p:spPr>
            <a:xfrm>
              <a:off x="5812075" y="1677275"/>
              <a:ext cx="244125" cy="241900"/>
            </a:xfrm>
            <a:custGeom>
              <a:rect b="b" l="l" r="r" t="t"/>
              <a:pathLst>
                <a:path extrusionOk="0" h="9676" w="9765">
                  <a:moveTo>
                    <a:pt x="5403" y="1"/>
                  </a:moveTo>
                  <a:cubicBezTo>
                    <a:pt x="4232" y="1"/>
                    <a:pt x="3039" y="547"/>
                    <a:pt x="2116" y="1560"/>
                  </a:cubicBezTo>
                  <a:cubicBezTo>
                    <a:pt x="434" y="3377"/>
                    <a:pt x="0" y="6198"/>
                    <a:pt x="1248" y="8124"/>
                  </a:cubicBezTo>
                  <a:cubicBezTo>
                    <a:pt x="1909" y="9137"/>
                    <a:pt x="2994" y="9675"/>
                    <a:pt x="4176" y="9675"/>
                  </a:cubicBezTo>
                  <a:cubicBezTo>
                    <a:pt x="5273" y="9675"/>
                    <a:pt x="6454" y="9211"/>
                    <a:pt x="7459" y="8232"/>
                  </a:cubicBezTo>
                  <a:cubicBezTo>
                    <a:pt x="9602" y="6198"/>
                    <a:pt x="9765" y="2889"/>
                    <a:pt x="8083" y="1153"/>
                  </a:cubicBezTo>
                  <a:cubicBezTo>
                    <a:pt x="7312" y="370"/>
                    <a:pt x="6365" y="1"/>
                    <a:pt x="5403"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7"/>
            <p:cNvSpPr/>
            <p:nvPr/>
          </p:nvSpPr>
          <p:spPr>
            <a:xfrm>
              <a:off x="6025000" y="1570475"/>
              <a:ext cx="78675" cy="95625"/>
            </a:xfrm>
            <a:custGeom>
              <a:rect b="b" l="l" r="r" t="t"/>
              <a:pathLst>
                <a:path extrusionOk="0" h="3825" w="3147">
                  <a:moveTo>
                    <a:pt x="2631" y="0"/>
                  </a:moveTo>
                  <a:cubicBezTo>
                    <a:pt x="1628" y="1383"/>
                    <a:pt x="1085" y="2061"/>
                    <a:pt x="0" y="3391"/>
                  </a:cubicBezTo>
                  <a:lnTo>
                    <a:pt x="434" y="3824"/>
                  </a:lnTo>
                  <a:cubicBezTo>
                    <a:pt x="1546" y="2495"/>
                    <a:pt x="2089" y="1817"/>
                    <a:pt x="3147" y="407"/>
                  </a:cubicBezTo>
                  <a:cubicBezTo>
                    <a:pt x="2957" y="244"/>
                    <a:pt x="2848" y="163"/>
                    <a:pt x="2631"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7"/>
            <p:cNvSpPr/>
            <p:nvPr/>
          </p:nvSpPr>
          <p:spPr>
            <a:xfrm>
              <a:off x="6052125" y="1594875"/>
              <a:ext cx="82075" cy="97675"/>
            </a:xfrm>
            <a:custGeom>
              <a:rect b="b" l="l" r="r" t="t"/>
              <a:pathLst>
                <a:path extrusionOk="0" h="3907" w="3283">
                  <a:moveTo>
                    <a:pt x="2767" y="0"/>
                  </a:moveTo>
                  <a:cubicBezTo>
                    <a:pt x="1682" y="1438"/>
                    <a:pt x="1112" y="2116"/>
                    <a:pt x="0" y="3472"/>
                  </a:cubicBezTo>
                  <a:cubicBezTo>
                    <a:pt x="190" y="3635"/>
                    <a:pt x="271" y="3744"/>
                    <a:pt x="461" y="3906"/>
                  </a:cubicBezTo>
                  <a:cubicBezTo>
                    <a:pt x="1628" y="2550"/>
                    <a:pt x="2197" y="1872"/>
                    <a:pt x="3282" y="407"/>
                  </a:cubicBezTo>
                  <a:cubicBezTo>
                    <a:pt x="3092" y="245"/>
                    <a:pt x="2984" y="136"/>
                    <a:pt x="2767"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679" name="Shape 679"/>
        <p:cNvGrpSpPr/>
        <p:nvPr/>
      </p:nvGrpSpPr>
      <p:grpSpPr>
        <a:xfrm>
          <a:off x="0" y="0"/>
          <a:ext cx="0" cy="0"/>
          <a:chOff x="0" y="0"/>
          <a:chExt cx="0" cy="0"/>
        </a:xfrm>
      </p:grpSpPr>
      <p:sp>
        <p:nvSpPr>
          <p:cNvPr id="680" name="Google Shape;68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81" name="Google Shape;681;p28"/>
          <p:cNvGrpSpPr/>
          <p:nvPr/>
        </p:nvGrpSpPr>
        <p:grpSpPr>
          <a:xfrm>
            <a:off x="-4" y="3334863"/>
            <a:ext cx="1913818" cy="1808633"/>
            <a:chOff x="1809775" y="3952575"/>
            <a:chExt cx="1737150" cy="1641675"/>
          </a:xfrm>
        </p:grpSpPr>
        <p:sp>
          <p:nvSpPr>
            <p:cNvPr id="682" name="Google Shape;682;p28"/>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8"/>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28"/>
          <p:cNvGrpSpPr/>
          <p:nvPr/>
        </p:nvGrpSpPr>
        <p:grpSpPr>
          <a:xfrm rot="-5400000">
            <a:off x="7282771" y="3282263"/>
            <a:ext cx="1913818" cy="1808633"/>
            <a:chOff x="1809775" y="3952575"/>
            <a:chExt cx="1737150" cy="1641675"/>
          </a:xfrm>
        </p:grpSpPr>
        <p:sp>
          <p:nvSpPr>
            <p:cNvPr id="685" name="Google Shape;685;p28"/>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8"/>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7" name="Google Shape;687;p28"/>
          <p:cNvGrpSpPr/>
          <p:nvPr/>
        </p:nvGrpSpPr>
        <p:grpSpPr>
          <a:xfrm>
            <a:off x="7693238" y="4462026"/>
            <a:ext cx="899054" cy="588733"/>
            <a:chOff x="1381375" y="4620650"/>
            <a:chExt cx="455725" cy="298425"/>
          </a:xfrm>
        </p:grpSpPr>
        <p:sp>
          <p:nvSpPr>
            <p:cNvPr id="688" name="Google Shape;688;p28"/>
            <p:cNvSpPr/>
            <p:nvPr/>
          </p:nvSpPr>
          <p:spPr>
            <a:xfrm>
              <a:off x="1415300" y="4837700"/>
              <a:ext cx="273975" cy="81375"/>
            </a:xfrm>
            <a:custGeom>
              <a:rect b="b" l="l" r="r" t="t"/>
              <a:pathLst>
                <a:path extrusionOk="0" h="3255" w="10959">
                  <a:moveTo>
                    <a:pt x="5420" y="0"/>
                  </a:moveTo>
                  <a:cubicBezTo>
                    <a:pt x="2314" y="0"/>
                    <a:pt x="0" y="536"/>
                    <a:pt x="0" y="536"/>
                  </a:cubicBezTo>
                  <a:lnTo>
                    <a:pt x="0" y="1567"/>
                  </a:lnTo>
                  <a:cubicBezTo>
                    <a:pt x="0" y="2380"/>
                    <a:pt x="2468" y="3194"/>
                    <a:pt x="5506" y="3248"/>
                  </a:cubicBezTo>
                  <a:cubicBezTo>
                    <a:pt x="5666" y="3253"/>
                    <a:pt x="5823" y="3255"/>
                    <a:pt x="5979" y="3255"/>
                  </a:cubicBezTo>
                  <a:cubicBezTo>
                    <a:pt x="8769" y="3255"/>
                    <a:pt x="10958" y="2581"/>
                    <a:pt x="10958" y="1811"/>
                  </a:cubicBezTo>
                  <a:lnTo>
                    <a:pt x="10931" y="644"/>
                  </a:lnTo>
                  <a:cubicBezTo>
                    <a:pt x="9023" y="158"/>
                    <a:pt x="7105" y="0"/>
                    <a:pt x="542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8"/>
            <p:cNvSpPr/>
            <p:nvPr/>
          </p:nvSpPr>
          <p:spPr>
            <a:xfrm>
              <a:off x="1415300" y="4809650"/>
              <a:ext cx="273975" cy="84325"/>
            </a:xfrm>
            <a:custGeom>
              <a:rect b="b" l="l" r="r" t="t"/>
              <a:pathLst>
                <a:path extrusionOk="0" h="3373" w="10959">
                  <a:moveTo>
                    <a:pt x="5101" y="0"/>
                  </a:moveTo>
                  <a:cubicBezTo>
                    <a:pt x="2241" y="0"/>
                    <a:pt x="0" y="592"/>
                    <a:pt x="0" y="1658"/>
                  </a:cubicBezTo>
                  <a:cubicBezTo>
                    <a:pt x="0" y="2472"/>
                    <a:pt x="2468" y="3285"/>
                    <a:pt x="5506" y="3367"/>
                  </a:cubicBezTo>
                  <a:cubicBezTo>
                    <a:pt x="5660" y="3371"/>
                    <a:pt x="5813" y="3373"/>
                    <a:pt x="5964" y="3373"/>
                  </a:cubicBezTo>
                  <a:cubicBezTo>
                    <a:pt x="8760" y="3373"/>
                    <a:pt x="10958" y="2674"/>
                    <a:pt x="10958" y="1902"/>
                  </a:cubicBezTo>
                  <a:cubicBezTo>
                    <a:pt x="10958" y="736"/>
                    <a:pt x="8490" y="85"/>
                    <a:pt x="5479" y="3"/>
                  </a:cubicBezTo>
                  <a:cubicBezTo>
                    <a:pt x="5352" y="1"/>
                    <a:pt x="5226" y="0"/>
                    <a:pt x="5101"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8"/>
            <p:cNvSpPr/>
            <p:nvPr/>
          </p:nvSpPr>
          <p:spPr>
            <a:xfrm>
              <a:off x="1413925" y="4803075"/>
              <a:ext cx="273975" cy="80850"/>
            </a:xfrm>
            <a:custGeom>
              <a:rect b="b" l="l" r="r" t="t"/>
              <a:pathLst>
                <a:path extrusionOk="0" h="3234" w="10959">
                  <a:moveTo>
                    <a:pt x="5382" y="1"/>
                  </a:moveTo>
                  <a:cubicBezTo>
                    <a:pt x="2345" y="1"/>
                    <a:pt x="76" y="511"/>
                    <a:pt x="3" y="511"/>
                  </a:cubicBezTo>
                  <a:cubicBezTo>
                    <a:pt x="1" y="511"/>
                    <a:pt x="1" y="511"/>
                    <a:pt x="1" y="511"/>
                  </a:cubicBezTo>
                  <a:lnTo>
                    <a:pt x="1" y="1541"/>
                  </a:lnTo>
                  <a:cubicBezTo>
                    <a:pt x="1" y="2301"/>
                    <a:pt x="2469" y="3169"/>
                    <a:pt x="5480" y="3223"/>
                  </a:cubicBezTo>
                  <a:cubicBezTo>
                    <a:pt x="5682" y="3230"/>
                    <a:pt x="5882" y="3234"/>
                    <a:pt x="6078" y="3234"/>
                  </a:cubicBezTo>
                  <a:cubicBezTo>
                    <a:pt x="8832" y="3234"/>
                    <a:pt x="10959" y="2547"/>
                    <a:pt x="10959" y="1812"/>
                  </a:cubicBezTo>
                  <a:lnTo>
                    <a:pt x="10905" y="646"/>
                  </a:lnTo>
                  <a:cubicBezTo>
                    <a:pt x="8989" y="158"/>
                    <a:pt x="7067" y="1"/>
                    <a:pt x="538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8"/>
            <p:cNvSpPr/>
            <p:nvPr/>
          </p:nvSpPr>
          <p:spPr>
            <a:xfrm>
              <a:off x="1413925" y="4774275"/>
              <a:ext cx="273975" cy="84450"/>
            </a:xfrm>
            <a:custGeom>
              <a:rect b="b" l="l" r="r" t="t"/>
              <a:pathLst>
                <a:path extrusionOk="0" h="3378" w="10959">
                  <a:moveTo>
                    <a:pt x="4933" y="1"/>
                  </a:moveTo>
                  <a:cubicBezTo>
                    <a:pt x="2166" y="1"/>
                    <a:pt x="1" y="615"/>
                    <a:pt x="1" y="1663"/>
                  </a:cubicBezTo>
                  <a:cubicBezTo>
                    <a:pt x="1" y="2449"/>
                    <a:pt x="2469" y="3290"/>
                    <a:pt x="5480" y="3371"/>
                  </a:cubicBezTo>
                  <a:cubicBezTo>
                    <a:pt x="5641" y="3376"/>
                    <a:pt x="5800" y="3378"/>
                    <a:pt x="5957" y="3378"/>
                  </a:cubicBezTo>
                  <a:cubicBezTo>
                    <a:pt x="8769" y="3378"/>
                    <a:pt x="10959" y="2704"/>
                    <a:pt x="10959" y="1934"/>
                  </a:cubicBezTo>
                  <a:cubicBezTo>
                    <a:pt x="10905" y="740"/>
                    <a:pt x="8463" y="116"/>
                    <a:pt x="5453" y="8"/>
                  </a:cubicBezTo>
                  <a:cubicBezTo>
                    <a:pt x="5277" y="3"/>
                    <a:pt x="5104" y="1"/>
                    <a:pt x="4933"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8"/>
            <p:cNvSpPr/>
            <p:nvPr/>
          </p:nvSpPr>
          <p:spPr>
            <a:xfrm>
              <a:off x="1414600" y="4768125"/>
              <a:ext cx="275350" cy="81625"/>
            </a:xfrm>
            <a:custGeom>
              <a:rect b="b" l="l" r="r" t="t"/>
              <a:pathLst>
                <a:path extrusionOk="0" h="3265" w="11014">
                  <a:moveTo>
                    <a:pt x="5958" y="1"/>
                  </a:moveTo>
                  <a:cubicBezTo>
                    <a:pt x="2590" y="1"/>
                    <a:pt x="19" y="661"/>
                    <a:pt x="1" y="661"/>
                  </a:cubicBezTo>
                  <a:lnTo>
                    <a:pt x="28" y="1664"/>
                  </a:lnTo>
                  <a:cubicBezTo>
                    <a:pt x="82" y="2451"/>
                    <a:pt x="2551" y="3265"/>
                    <a:pt x="5561" y="3265"/>
                  </a:cubicBezTo>
                  <a:cubicBezTo>
                    <a:pt x="8572" y="3265"/>
                    <a:pt x="11013" y="2532"/>
                    <a:pt x="10986" y="1719"/>
                  </a:cubicBezTo>
                  <a:lnTo>
                    <a:pt x="10959" y="552"/>
                  </a:lnTo>
                  <a:cubicBezTo>
                    <a:pt x="9237" y="141"/>
                    <a:pt x="7513" y="1"/>
                    <a:pt x="5958"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8"/>
            <p:cNvSpPr/>
            <p:nvPr/>
          </p:nvSpPr>
          <p:spPr>
            <a:xfrm>
              <a:off x="1414600" y="4740550"/>
              <a:ext cx="275350" cy="84125"/>
            </a:xfrm>
            <a:custGeom>
              <a:rect b="b" l="l" r="r" t="t"/>
              <a:pathLst>
                <a:path extrusionOk="0" h="3365" w="11014">
                  <a:moveTo>
                    <a:pt x="5453" y="1"/>
                  </a:moveTo>
                  <a:cubicBezTo>
                    <a:pt x="2442" y="1"/>
                    <a:pt x="1" y="652"/>
                    <a:pt x="28" y="1764"/>
                  </a:cubicBezTo>
                  <a:cubicBezTo>
                    <a:pt x="82" y="2550"/>
                    <a:pt x="2551" y="3364"/>
                    <a:pt x="5561" y="3364"/>
                  </a:cubicBezTo>
                  <a:cubicBezTo>
                    <a:pt x="8572" y="3364"/>
                    <a:pt x="11013" y="2605"/>
                    <a:pt x="10986" y="1791"/>
                  </a:cubicBezTo>
                  <a:cubicBezTo>
                    <a:pt x="10959" y="598"/>
                    <a:pt x="8491" y="28"/>
                    <a:pt x="5453"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8"/>
            <p:cNvSpPr/>
            <p:nvPr/>
          </p:nvSpPr>
          <p:spPr>
            <a:xfrm>
              <a:off x="1440400" y="4748000"/>
              <a:ext cx="220375" cy="65150"/>
            </a:xfrm>
            <a:custGeom>
              <a:rect b="b" l="l" r="r" t="t"/>
              <a:pathLst>
                <a:path extrusionOk="0" h="2606" w="8815">
                  <a:moveTo>
                    <a:pt x="4569" y="0"/>
                  </a:moveTo>
                  <a:cubicBezTo>
                    <a:pt x="4502" y="0"/>
                    <a:pt x="4434" y="0"/>
                    <a:pt x="4367" y="1"/>
                  </a:cubicBezTo>
                  <a:cubicBezTo>
                    <a:pt x="4306" y="0"/>
                    <a:pt x="4246" y="0"/>
                    <a:pt x="4186" y="0"/>
                  </a:cubicBezTo>
                  <a:cubicBezTo>
                    <a:pt x="1856" y="0"/>
                    <a:pt x="0" y="511"/>
                    <a:pt x="27" y="1357"/>
                  </a:cubicBezTo>
                  <a:cubicBezTo>
                    <a:pt x="27" y="2008"/>
                    <a:pt x="2034" y="2605"/>
                    <a:pt x="4421" y="2605"/>
                  </a:cubicBezTo>
                  <a:cubicBezTo>
                    <a:pt x="6862" y="2605"/>
                    <a:pt x="8815" y="2008"/>
                    <a:pt x="8815" y="1384"/>
                  </a:cubicBezTo>
                  <a:cubicBezTo>
                    <a:pt x="8815" y="461"/>
                    <a:pt x="6918" y="0"/>
                    <a:pt x="4569"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8"/>
            <p:cNvSpPr/>
            <p:nvPr/>
          </p:nvSpPr>
          <p:spPr>
            <a:xfrm>
              <a:off x="1413250" y="4724000"/>
              <a:ext cx="275325" cy="81825"/>
            </a:xfrm>
            <a:custGeom>
              <a:rect b="b" l="l" r="r" t="t"/>
              <a:pathLst>
                <a:path extrusionOk="0" h="3273" w="11013">
                  <a:moveTo>
                    <a:pt x="6428" y="1"/>
                  </a:moveTo>
                  <a:cubicBezTo>
                    <a:pt x="2810" y="1"/>
                    <a:pt x="1" y="779"/>
                    <a:pt x="1" y="798"/>
                  </a:cubicBezTo>
                  <a:lnTo>
                    <a:pt x="28" y="1802"/>
                  </a:lnTo>
                  <a:cubicBezTo>
                    <a:pt x="79" y="2550"/>
                    <a:pt x="2312" y="3273"/>
                    <a:pt x="5141" y="3273"/>
                  </a:cubicBezTo>
                  <a:cubicBezTo>
                    <a:pt x="5288" y="3273"/>
                    <a:pt x="5438" y="3271"/>
                    <a:pt x="5588" y="3267"/>
                  </a:cubicBezTo>
                  <a:cubicBezTo>
                    <a:pt x="8599" y="3240"/>
                    <a:pt x="11013" y="2426"/>
                    <a:pt x="10986" y="1612"/>
                  </a:cubicBezTo>
                  <a:lnTo>
                    <a:pt x="10904" y="446"/>
                  </a:lnTo>
                  <a:cubicBezTo>
                    <a:pt x="9369" y="119"/>
                    <a:pt x="7837" y="1"/>
                    <a:pt x="6428"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8"/>
            <p:cNvSpPr/>
            <p:nvPr/>
          </p:nvSpPr>
          <p:spPr>
            <a:xfrm>
              <a:off x="1411225" y="4697050"/>
              <a:ext cx="276675" cy="83600"/>
            </a:xfrm>
            <a:custGeom>
              <a:rect b="b" l="l" r="r" t="t"/>
              <a:pathLst>
                <a:path extrusionOk="0" h="3344" w="11067">
                  <a:moveTo>
                    <a:pt x="5900" y="1"/>
                  </a:moveTo>
                  <a:cubicBezTo>
                    <a:pt x="5752" y="1"/>
                    <a:pt x="5603" y="2"/>
                    <a:pt x="5452" y="5"/>
                  </a:cubicBezTo>
                  <a:cubicBezTo>
                    <a:pt x="2441" y="32"/>
                    <a:pt x="0" y="764"/>
                    <a:pt x="82" y="1876"/>
                  </a:cubicBezTo>
                  <a:cubicBezTo>
                    <a:pt x="108" y="2635"/>
                    <a:pt x="2432" y="3344"/>
                    <a:pt x="5325" y="3344"/>
                  </a:cubicBezTo>
                  <a:cubicBezTo>
                    <a:pt x="5430" y="3344"/>
                    <a:pt x="5536" y="3343"/>
                    <a:pt x="5642" y="3341"/>
                  </a:cubicBezTo>
                  <a:cubicBezTo>
                    <a:pt x="8653" y="3287"/>
                    <a:pt x="11067" y="2473"/>
                    <a:pt x="11013" y="1659"/>
                  </a:cubicBezTo>
                  <a:cubicBezTo>
                    <a:pt x="10961" y="499"/>
                    <a:pt x="8729" y="1"/>
                    <a:pt x="590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a:off x="1437675" y="4705275"/>
              <a:ext cx="221075" cy="63125"/>
            </a:xfrm>
            <a:custGeom>
              <a:rect b="b" l="l" r="r" t="t"/>
              <a:pathLst>
                <a:path extrusionOk="0" h="2525" w="8843">
                  <a:moveTo>
                    <a:pt x="4594" y="0"/>
                  </a:moveTo>
                  <a:cubicBezTo>
                    <a:pt x="4519" y="0"/>
                    <a:pt x="4443" y="1"/>
                    <a:pt x="4367" y="1"/>
                  </a:cubicBezTo>
                  <a:cubicBezTo>
                    <a:pt x="1926" y="83"/>
                    <a:pt x="0" y="625"/>
                    <a:pt x="27" y="1439"/>
                  </a:cubicBezTo>
                  <a:cubicBezTo>
                    <a:pt x="54" y="2046"/>
                    <a:pt x="1956" y="2525"/>
                    <a:pt x="4284" y="2525"/>
                  </a:cubicBezTo>
                  <a:cubicBezTo>
                    <a:pt x="4348" y="2525"/>
                    <a:pt x="4411" y="2525"/>
                    <a:pt x="4476" y="2524"/>
                  </a:cubicBezTo>
                  <a:cubicBezTo>
                    <a:pt x="6917" y="2497"/>
                    <a:pt x="8843" y="1873"/>
                    <a:pt x="8815" y="1276"/>
                  </a:cubicBezTo>
                  <a:cubicBezTo>
                    <a:pt x="8789" y="409"/>
                    <a:pt x="6930" y="0"/>
                    <a:pt x="4594"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a:off x="1504125" y="4714100"/>
              <a:ext cx="97675" cy="42750"/>
            </a:xfrm>
            <a:custGeom>
              <a:rect b="b" l="l" r="r" t="t"/>
              <a:pathLst>
                <a:path extrusionOk="0" h="1710" w="3907">
                  <a:moveTo>
                    <a:pt x="624" y="1"/>
                  </a:moveTo>
                  <a:lnTo>
                    <a:pt x="55" y="55"/>
                  </a:lnTo>
                  <a:lnTo>
                    <a:pt x="570" y="299"/>
                  </a:lnTo>
                  <a:cubicBezTo>
                    <a:pt x="0" y="408"/>
                    <a:pt x="0" y="625"/>
                    <a:pt x="461" y="815"/>
                  </a:cubicBezTo>
                  <a:cubicBezTo>
                    <a:pt x="895" y="1032"/>
                    <a:pt x="1492" y="1059"/>
                    <a:pt x="2224" y="1059"/>
                  </a:cubicBezTo>
                  <a:cubicBezTo>
                    <a:pt x="2658" y="1059"/>
                    <a:pt x="2903" y="1086"/>
                    <a:pt x="3038" y="1167"/>
                  </a:cubicBezTo>
                  <a:cubicBezTo>
                    <a:pt x="3201" y="1222"/>
                    <a:pt x="3092" y="1303"/>
                    <a:pt x="2821" y="1330"/>
                  </a:cubicBezTo>
                  <a:cubicBezTo>
                    <a:pt x="2523" y="1357"/>
                    <a:pt x="2143" y="1357"/>
                    <a:pt x="1845" y="1357"/>
                  </a:cubicBezTo>
                  <a:lnTo>
                    <a:pt x="2143" y="1601"/>
                  </a:lnTo>
                  <a:cubicBezTo>
                    <a:pt x="2414" y="1601"/>
                    <a:pt x="2794" y="1574"/>
                    <a:pt x="3092" y="1520"/>
                  </a:cubicBezTo>
                  <a:lnTo>
                    <a:pt x="3418" y="1710"/>
                  </a:lnTo>
                  <a:lnTo>
                    <a:pt x="3825" y="1601"/>
                  </a:lnTo>
                  <a:lnTo>
                    <a:pt x="3472" y="1411"/>
                  </a:lnTo>
                  <a:cubicBezTo>
                    <a:pt x="3906" y="1330"/>
                    <a:pt x="3906" y="1140"/>
                    <a:pt x="3635" y="977"/>
                  </a:cubicBezTo>
                  <a:cubicBezTo>
                    <a:pt x="3337" y="815"/>
                    <a:pt x="2930" y="733"/>
                    <a:pt x="2197" y="733"/>
                  </a:cubicBezTo>
                  <a:cubicBezTo>
                    <a:pt x="1655" y="733"/>
                    <a:pt x="1329" y="706"/>
                    <a:pt x="1194" y="652"/>
                  </a:cubicBezTo>
                  <a:cubicBezTo>
                    <a:pt x="1058" y="571"/>
                    <a:pt x="1031" y="516"/>
                    <a:pt x="1411" y="462"/>
                  </a:cubicBezTo>
                  <a:cubicBezTo>
                    <a:pt x="1546" y="453"/>
                    <a:pt x="1673" y="450"/>
                    <a:pt x="1788" y="450"/>
                  </a:cubicBezTo>
                  <a:cubicBezTo>
                    <a:pt x="2019" y="450"/>
                    <a:pt x="2206" y="462"/>
                    <a:pt x="2333" y="462"/>
                  </a:cubicBezTo>
                  <a:lnTo>
                    <a:pt x="2007" y="191"/>
                  </a:lnTo>
                  <a:cubicBezTo>
                    <a:pt x="1899" y="177"/>
                    <a:pt x="1763" y="170"/>
                    <a:pt x="1604" y="170"/>
                  </a:cubicBezTo>
                  <a:cubicBezTo>
                    <a:pt x="1445" y="170"/>
                    <a:pt x="1262" y="177"/>
                    <a:pt x="1058" y="191"/>
                  </a:cubicBezTo>
                  <a:lnTo>
                    <a:pt x="624"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8"/>
            <p:cNvSpPr/>
            <p:nvPr/>
          </p:nvSpPr>
          <p:spPr>
            <a:xfrm>
              <a:off x="1604475" y="4716025"/>
              <a:ext cx="229900" cy="198250"/>
            </a:xfrm>
            <a:custGeom>
              <a:rect b="b" l="l" r="r" t="t"/>
              <a:pathLst>
                <a:path extrusionOk="0" h="7930" w="9196">
                  <a:moveTo>
                    <a:pt x="3163" y="1"/>
                  </a:moveTo>
                  <a:cubicBezTo>
                    <a:pt x="1632" y="1"/>
                    <a:pt x="534" y="1323"/>
                    <a:pt x="299" y="2772"/>
                  </a:cubicBezTo>
                  <a:cubicBezTo>
                    <a:pt x="1" y="4806"/>
                    <a:pt x="1737" y="7003"/>
                    <a:pt x="4096" y="7681"/>
                  </a:cubicBezTo>
                  <a:cubicBezTo>
                    <a:pt x="4577" y="7852"/>
                    <a:pt x="5046" y="7929"/>
                    <a:pt x="5493" y="7929"/>
                  </a:cubicBezTo>
                  <a:cubicBezTo>
                    <a:pt x="7317" y="7929"/>
                    <a:pt x="8755" y="6640"/>
                    <a:pt x="8951" y="5159"/>
                  </a:cubicBezTo>
                  <a:cubicBezTo>
                    <a:pt x="9196" y="3314"/>
                    <a:pt x="7297" y="1497"/>
                    <a:pt x="5100" y="656"/>
                  </a:cubicBezTo>
                  <a:cubicBezTo>
                    <a:pt x="4406" y="196"/>
                    <a:pt x="3753" y="1"/>
                    <a:pt x="3163"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8"/>
            <p:cNvSpPr/>
            <p:nvPr/>
          </p:nvSpPr>
          <p:spPr>
            <a:xfrm>
              <a:off x="1617350" y="4707425"/>
              <a:ext cx="219750" cy="187825"/>
            </a:xfrm>
            <a:custGeom>
              <a:rect b="b" l="l" r="r" t="t"/>
              <a:pathLst>
                <a:path extrusionOk="0" h="7513" w="8790">
                  <a:moveTo>
                    <a:pt x="3424" y="0"/>
                  </a:moveTo>
                  <a:cubicBezTo>
                    <a:pt x="1814" y="0"/>
                    <a:pt x="524" y="897"/>
                    <a:pt x="299" y="2411"/>
                  </a:cubicBezTo>
                  <a:cubicBezTo>
                    <a:pt x="1" y="4445"/>
                    <a:pt x="1737" y="6642"/>
                    <a:pt x="4097" y="7320"/>
                  </a:cubicBezTo>
                  <a:cubicBezTo>
                    <a:pt x="4549" y="7451"/>
                    <a:pt x="4990" y="7513"/>
                    <a:pt x="5407" y="7513"/>
                  </a:cubicBezTo>
                  <a:cubicBezTo>
                    <a:pt x="7064" y="7513"/>
                    <a:pt x="8350" y="6537"/>
                    <a:pt x="8545" y="5042"/>
                  </a:cubicBezTo>
                  <a:cubicBezTo>
                    <a:pt x="8789" y="3224"/>
                    <a:pt x="7243" y="1082"/>
                    <a:pt x="5073" y="295"/>
                  </a:cubicBezTo>
                  <a:cubicBezTo>
                    <a:pt x="4507" y="95"/>
                    <a:pt x="3948" y="0"/>
                    <a:pt x="3424"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1642450" y="4731025"/>
              <a:ext cx="166150" cy="142275"/>
            </a:xfrm>
            <a:custGeom>
              <a:rect b="b" l="l" r="r" t="t"/>
              <a:pathLst>
                <a:path extrusionOk="0" h="5691" w="6646">
                  <a:moveTo>
                    <a:pt x="2526" y="0"/>
                  </a:moveTo>
                  <a:cubicBezTo>
                    <a:pt x="1360" y="0"/>
                    <a:pt x="422" y="626"/>
                    <a:pt x="245" y="1711"/>
                  </a:cubicBezTo>
                  <a:cubicBezTo>
                    <a:pt x="1" y="3338"/>
                    <a:pt x="1302" y="4939"/>
                    <a:pt x="3310" y="5535"/>
                  </a:cubicBezTo>
                  <a:cubicBezTo>
                    <a:pt x="3661" y="5641"/>
                    <a:pt x="3999" y="5691"/>
                    <a:pt x="4317" y="5691"/>
                  </a:cubicBezTo>
                  <a:cubicBezTo>
                    <a:pt x="5544" y="5691"/>
                    <a:pt x="6457" y="4947"/>
                    <a:pt x="6565" y="3827"/>
                  </a:cubicBezTo>
                  <a:cubicBezTo>
                    <a:pt x="6646" y="2470"/>
                    <a:pt x="5534" y="924"/>
                    <a:pt x="3906" y="273"/>
                  </a:cubicBezTo>
                  <a:cubicBezTo>
                    <a:pt x="3433" y="88"/>
                    <a:pt x="2963" y="0"/>
                    <a:pt x="252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a:off x="1691950" y="4746650"/>
              <a:ext cx="73950" cy="111925"/>
            </a:xfrm>
            <a:custGeom>
              <a:rect b="b" l="l" r="r" t="t"/>
              <a:pathLst>
                <a:path extrusionOk="0" h="4477" w="2958">
                  <a:moveTo>
                    <a:pt x="1872" y="1"/>
                  </a:moveTo>
                  <a:lnTo>
                    <a:pt x="1737" y="489"/>
                  </a:lnTo>
                  <a:cubicBezTo>
                    <a:pt x="1708" y="488"/>
                    <a:pt x="1680" y="487"/>
                    <a:pt x="1652" y="487"/>
                  </a:cubicBezTo>
                  <a:cubicBezTo>
                    <a:pt x="1076" y="487"/>
                    <a:pt x="700" y="756"/>
                    <a:pt x="570" y="1221"/>
                  </a:cubicBezTo>
                  <a:cubicBezTo>
                    <a:pt x="435" y="1710"/>
                    <a:pt x="787" y="2089"/>
                    <a:pt x="1275" y="2442"/>
                  </a:cubicBezTo>
                  <a:cubicBezTo>
                    <a:pt x="1655" y="2659"/>
                    <a:pt x="1791" y="2822"/>
                    <a:pt x="1737" y="3039"/>
                  </a:cubicBezTo>
                  <a:cubicBezTo>
                    <a:pt x="1674" y="3205"/>
                    <a:pt x="1517" y="3275"/>
                    <a:pt x="1313" y="3275"/>
                  </a:cubicBezTo>
                  <a:cubicBezTo>
                    <a:pt x="1251" y="3275"/>
                    <a:pt x="1183" y="3269"/>
                    <a:pt x="1113" y="3256"/>
                  </a:cubicBezTo>
                  <a:cubicBezTo>
                    <a:pt x="787" y="3147"/>
                    <a:pt x="516" y="2930"/>
                    <a:pt x="299" y="2768"/>
                  </a:cubicBezTo>
                  <a:lnTo>
                    <a:pt x="1" y="3337"/>
                  </a:lnTo>
                  <a:cubicBezTo>
                    <a:pt x="163" y="3527"/>
                    <a:pt x="516" y="3717"/>
                    <a:pt x="841" y="3825"/>
                  </a:cubicBezTo>
                  <a:lnTo>
                    <a:pt x="706" y="4341"/>
                  </a:lnTo>
                  <a:lnTo>
                    <a:pt x="1221" y="4476"/>
                  </a:lnTo>
                  <a:lnTo>
                    <a:pt x="1357" y="3934"/>
                  </a:lnTo>
                  <a:cubicBezTo>
                    <a:pt x="1380" y="3935"/>
                    <a:pt x="1403" y="3935"/>
                    <a:pt x="1426" y="3935"/>
                  </a:cubicBezTo>
                  <a:cubicBezTo>
                    <a:pt x="1989" y="3935"/>
                    <a:pt x="2420" y="3618"/>
                    <a:pt x="2550" y="3174"/>
                  </a:cubicBezTo>
                  <a:cubicBezTo>
                    <a:pt x="2632" y="2713"/>
                    <a:pt x="2469" y="2334"/>
                    <a:pt x="1899" y="1954"/>
                  </a:cubicBezTo>
                  <a:cubicBezTo>
                    <a:pt x="1492" y="1683"/>
                    <a:pt x="1357" y="1520"/>
                    <a:pt x="1384" y="1357"/>
                  </a:cubicBezTo>
                  <a:cubicBezTo>
                    <a:pt x="1405" y="1250"/>
                    <a:pt x="1529" y="1143"/>
                    <a:pt x="1740" y="1143"/>
                  </a:cubicBezTo>
                  <a:cubicBezTo>
                    <a:pt x="1796" y="1143"/>
                    <a:pt x="1858" y="1150"/>
                    <a:pt x="1926" y="1167"/>
                  </a:cubicBezTo>
                  <a:cubicBezTo>
                    <a:pt x="2306" y="1276"/>
                    <a:pt x="2496" y="1438"/>
                    <a:pt x="2632" y="1547"/>
                  </a:cubicBezTo>
                  <a:lnTo>
                    <a:pt x="2957" y="977"/>
                  </a:lnTo>
                  <a:cubicBezTo>
                    <a:pt x="2821" y="842"/>
                    <a:pt x="2577" y="706"/>
                    <a:pt x="2225" y="598"/>
                  </a:cubicBezTo>
                  <a:lnTo>
                    <a:pt x="2360" y="109"/>
                  </a:lnTo>
                  <a:lnTo>
                    <a:pt x="1872"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a:off x="1413250" y="4698850"/>
              <a:ext cx="224475" cy="45750"/>
            </a:xfrm>
            <a:custGeom>
              <a:rect b="b" l="l" r="r" t="t"/>
              <a:pathLst>
                <a:path extrusionOk="0" h="1830" w="8979">
                  <a:moveTo>
                    <a:pt x="6426" y="1"/>
                  </a:moveTo>
                  <a:cubicBezTo>
                    <a:pt x="5813" y="1"/>
                    <a:pt x="5123" y="32"/>
                    <a:pt x="4395" y="96"/>
                  </a:cubicBezTo>
                  <a:cubicBezTo>
                    <a:pt x="1954" y="313"/>
                    <a:pt x="1" y="882"/>
                    <a:pt x="28" y="1316"/>
                  </a:cubicBezTo>
                  <a:cubicBezTo>
                    <a:pt x="66" y="1640"/>
                    <a:pt x="1067" y="1830"/>
                    <a:pt x="2514" y="1830"/>
                  </a:cubicBezTo>
                  <a:cubicBezTo>
                    <a:pt x="3128" y="1830"/>
                    <a:pt x="3822" y="1796"/>
                    <a:pt x="4557" y="1723"/>
                  </a:cubicBezTo>
                  <a:cubicBezTo>
                    <a:pt x="6999" y="1479"/>
                    <a:pt x="8979" y="936"/>
                    <a:pt x="8952" y="502"/>
                  </a:cubicBezTo>
                  <a:cubicBezTo>
                    <a:pt x="8913" y="177"/>
                    <a:pt x="7891" y="1"/>
                    <a:pt x="6426" y="1"/>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a:off x="1386800" y="4644000"/>
              <a:ext cx="273975" cy="93350"/>
            </a:xfrm>
            <a:custGeom>
              <a:rect b="b" l="l" r="r" t="t"/>
              <a:pathLst>
                <a:path extrusionOk="0" h="3734" w="10959">
                  <a:moveTo>
                    <a:pt x="9362" y="0"/>
                  </a:moveTo>
                  <a:cubicBezTo>
                    <a:pt x="4351" y="0"/>
                    <a:pt x="26" y="1883"/>
                    <a:pt x="1" y="1883"/>
                  </a:cubicBezTo>
                  <a:lnTo>
                    <a:pt x="191" y="2859"/>
                  </a:lnTo>
                  <a:cubicBezTo>
                    <a:pt x="302" y="3399"/>
                    <a:pt x="1524" y="3734"/>
                    <a:pt x="3216" y="3734"/>
                  </a:cubicBezTo>
                  <a:cubicBezTo>
                    <a:pt x="3992" y="3734"/>
                    <a:pt x="4866" y="3664"/>
                    <a:pt x="5778" y="3510"/>
                  </a:cubicBezTo>
                  <a:cubicBezTo>
                    <a:pt x="8735" y="3049"/>
                    <a:pt x="10959" y="1910"/>
                    <a:pt x="10796" y="1150"/>
                  </a:cubicBezTo>
                  <a:lnTo>
                    <a:pt x="10579" y="38"/>
                  </a:lnTo>
                  <a:cubicBezTo>
                    <a:pt x="10170" y="12"/>
                    <a:pt x="9764" y="0"/>
                    <a:pt x="9362"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a:off x="1381375" y="4620650"/>
              <a:ext cx="273975" cy="92000"/>
            </a:xfrm>
            <a:custGeom>
              <a:rect b="b" l="l" r="r" t="t"/>
              <a:pathLst>
                <a:path extrusionOk="0" h="3680" w="10959">
                  <a:moveTo>
                    <a:pt x="7899" y="1"/>
                  </a:moveTo>
                  <a:cubicBezTo>
                    <a:pt x="7082" y="1"/>
                    <a:pt x="6146" y="85"/>
                    <a:pt x="5154" y="240"/>
                  </a:cubicBezTo>
                  <a:cubicBezTo>
                    <a:pt x="2252" y="728"/>
                    <a:pt x="1" y="1759"/>
                    <a:pt x="218" y="2817"/>
                  </a:cubicBezTo>
                  <a:cubicBezTo>
                    <a:pt x="330" y="3357"/>
                    <a:pt x="1554" y="3679"/>
                    <a:pt x="3249" y="3679"/>
                  </a:cubicBezTo>
                  <a:cubicBezTo>
                    <a:pt x="4023" y="3679"/>
                    <a:pt x="4896" y="3612"/>
                    <a:pt x="5805" y="3468"/>
                  </a:cubicBezTo>
                  <a:cubicBezTo>
                    <a:pt x="8762" y="3007"/>
                    <a:pt x="10959" y="1867"/>
                    <a:pt x="10823" y="1108"/>
                  </a:cubicBezTo>
                  <a:cubicBezTo>
                    <a:pt x="10661" y="333"/>
                    <a:pt x="9516" y="1"/>
                    <a:pt x="7899"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a:off x="1407150" y="4630900"/>
              <a:ext cx="219725" cy="70175"/>
            </a:xfrm>
            <a:custGeom>
              <a:rect b="b" l="l" r="r" t="t"/>
              <a:pathLst>
                <a:path extrusionOk="0" h="2807" w="8789">
                  <a:moveTo>
                    <a:pt x="6494" y="1"/>
                  </a:moveTo>
                  <a:cubicBezTo>
                    <a:pt x="5814" y="1"/>
                    <a:pt x="5020" y="74"/>
                    <a:pt x="4178" y="210"/>
                  </a:cubicBezTo>
                  <a:cubicBezTo>
                    <a:pt x="1818" y="589"/>
                    <a:pt x="1" y="1376"/>
                    <a:pt x="163" y="2190"/>
                  </a:cubicBezTo>
                  <a:cubicBezTo>
                    <a:pt x="254" y="2571"/>
                    <a:pt x="1184" y="2807"/>
                    <a:pt x="2489" y="2807"/>
                  </a:cubicBezTo>
                  <a:cubicBezTo>
                    <a:pt x="3133" y="2807"/>
                    <a:pt x="3868" y="2749"/>
                    <a:pt x="4639" y="2624"/>
                  </a:cubicBezTo>
                  <a:cubicBezTo>
                    <a:pt x="6971" y="2244"/>
                    <a:pt x="8789" y="1376"/>
                    <a:pt x="8680" y="779"/>
                  </a:cubicBezTo>
                  <a:cubicBezTo>
                    <a:pt x="8576" y="239"/>
                    <a:pt x="7720" y="1"/>
                    <a:pt x="6494"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a:off x="1472250" y="4649025"/>
              <a:ext cx="99025" cy="33250"/>
            </a:xfrm>
            <a:custGeom>
              <a:rect b="b" l="l" r="r" t="t"/>
              <a:pathLst>
                <a:path extrusionOk="0" h="1330" w="3961">
                  <a:moveTo>
                    <a:pt x="570" y="0"/>
                  </a:moveTo>
                  <a:lnTo>
                    <a:pt x="0" y="136"/>
                  </a:lnTo>
                  <a:lnTo>
                    <a:pt x="516" y="298"/>
                  </a:lnTo>
                  <a:cubicBezTo>
                    <a:pt x="0" y="461"/>
                    <a:pt x="0" y="678"/>
                    <a:pt x="489" y="814"/>
                  </a:cubicBezTo>
                  <a:cubicBezTo>
                    <a:pt x="707" y="878"/>
                    <a:pt x="961" y="906"/>
                    <a:pt x="1240" y="906"/>
                  </a:cubicBezTo>
                  <a:cubicBezTo>
                    <a:pt x="1551" y="906"/>
                    <a:pt x="1894" y="871"/>
                    <a:pt x="2252" y="814"/>
                  </a:cubicBezTo>
                  <a:cubicBezTo>
                    <a:pt x="2491" y="769"/>
                    <a:pt x="2672" y="749"/>
                    <a:pt x="2809" y="749"/>
                  </a:cubicBezTo>
                  <a:cubicBezTo>
                    <a:pt x="2922" y="749"/>
                    <a:pt x="3004" y="762"/>
                    <a:pt x="3065" y="787"/>
                  </a:cubicBezTo>
                  <a:cubicBezTo>
                    <a:pt x="3228" y="814"/>
                    <a:pt x="3120" y="922"/>
                    <a:pt x="2876" y="977"/>
                  </a:cubicBezTo>
                  <a:cubicBezTo>
                    <a:pt x="2577" y="1058"/>
                    <a:pt x="2252" y="1112"/>
                    <a:pt x="1926" y="1139"/>
                  </a:cubicBezTo>
                  <a:lnTo>
                    <a:pt x="2279" y="1329"/>
                  </a:lnTo>
                  <a:cubicBezTo>
                    <a:pt x="2550" y="1275"/>
                    <a:pt x="2876" y="1221"/>
                    <a:pt x="3201" y="1112"/>
                  </a:cubicBezTo>
                  <a:lnTo>
                    <a:pt x="3527" y="1221"/>
                  </a:lnTo>
                  <a:lnTo>
                    <a:pt x="3906" y="1085"/>
                  </a:lnTo>
                  <a:lnTo>
                    <a:pt x="3554" y="977"/>
                  </a:lnTo>
                  <a:cubicBezTo>
                    <a:pt x="3961" y="814"/>
                    <a:pt x="3961" y="651"/>
                    <a:pt x="3662" y="543"/>
                  </a:cubicBezTo>
                  <a:cubicBezTo>
                    <a:pt x="3479" y="482"/>
                    <a:pt x="3271" y="446"/>
                    <a:pt x="2994" y="446"/>
                  </a:cubicBezTo>
                  <a:cubicBezTo>
                    <a:pt x="2777" y="446"/>
                    <a:pt x="2519" y="468"/>
                    <a:pt x="2197" y="515"/>
                  </a:cubicBezTo>
                  <a:cubicBezTo>
                    <a:pt x="1880" y="547"/>
                    <a:pt x="1655" y="560"/>
                    <a:pt x="1491" y="560"/>
                  </a:cubicBezTo>
                  <a:cubicBezTo>
                    <a:pt x="1374" y="560"/>
                    <a:pt x="1288" y="554"/>
                    <a:pt x="1221" y="543"/>
                  </a:cubicBezTo>
                  <a:cubicBezTo>
                    <a:pt x="1058" y="515"/>
                    <a:pt x="1058" y="434"/>
                    <a:pt x="1384" y="326"/>
                  </a:cubicBezTo>
                  <a:cubicBezTo>
                    <a:pt x="1764" y="244"/>
                    <a:pt x="2116" y="190"/>
                    <a:pt x="2279" y="190"/>
                  </a:cubicBezTo>
                  <a:lnTo>
                    <a:pt x="1926" y="0"/>
                  </a:lnTo>
                  <a:cubicBezTo>
                    <a:pt x="1709" y="0"/>
                    <a:pt x="1384" y="54"/>
                    <a:pt x="1031" y="136"/>
                  </a:cubicBezTo>
                  <a:lnTo>
                    <a:pt x="570"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28"/>
          <p:cNvGrpSpPr/>
          <p:nvPr/>
        </p:nvGrpSpPr>
        <p:grpSpPr>
          <a:xfrm>
            <a:off x="130714" y="3493764"/>
            <a:ext cx="503284" cy="394401"/>
            <a:chOff x="4677300" y="3097700"/>
            <a:chExt cx="304375" cy="238525"/>
          </a:xfrm>
        </p:grpSpPr>
        <p:sp>
          <p:nvSpPr>
            <p:cNvPr id="709" name="Google Shape;709;p28"/>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a:off x="4786200" y="3133500"/>
              <a:ext cx="76125" cy="138775"/>
            </a:xfrm>
            <a:custGeom>
              <a:rect b="b" l="l" r="r" t="t"/>
              <a:pathLst>
                <a:path extrusionOk="0" h="5551" w="3045">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713" name="Shape 713"/>
        <p:cNvGrpSpPr/>
        <p:nvPr/>
      </p:nvGrpSpPr>
      <p:grpSpPr>
        <a:xfrm>
          <a:off x="0" y="0"/>
          <a:ext cx="0" cy="0"/>
          <a:chOff x="0" y="0"/>
          <a:chExt cx="0" cy="0"/>
        </a:xfrm>
      </p:grpSpPr>
      <p:sp>
        <p:nvSpPr>
          <p:cNvPr id="714" name="Google Shape;71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15" name="Google Shape;715;p29"/>
          <p:cNvGrpSpPr/>
          <p:nvPr/>
        </p:nvGrpSpPr>
        <p:grpSpPr>
          <a:xfrm rot="10800000">
            <a:off x="7230171" y="4713"/>
            <a:ext cx="1913818" cy="1808633"/>
            <a:chOff x="1809775" y="3952575"/>
            <a:chExt cx="1737150" cy="1641675"/>
          </a:xfrm>
        </p:grpSpPr>
        <p:sp>
          <p:nvSpPr>
            <p:cNvPr id="716" name="Google Shape;716;p29"/>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8" name="Google Shape;718;p29"/>
          <p:cNvGrpSpPr/>
          <p:nvPr/>
        </p:nvGrpSpPr>
        <p:grpSpPr>
          <a:xfrm rot="385761">
            <a:off x="8085629" y="380707"/>
            <a:ext cx="842376" cy="622080"/>
            <a:chOff x="2527900" y="3184675"/>
            <a:chExt cx="906125" cy="669300"/>
          </a:xfrm>
        </p:grpSpPr>
        <p:sp>
          <p:nvSpPr>
            <p:cNvPr id="719" name="Google Shape;719;p29"/>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2" name="Google Shape;732;p29"/>
          <p:cNvGrpSpPr/>
          <p:nvPr/>
        </p:nvGrpSpPr>
        <p:grpSpPr>
          <a:xfrm>
            <a:off x="7959665" y="144389"/>
            <a:ext cx="1094615" cy="1095027"/>
            <a:chOff x="2416000" y="1808150"/>
            <a:chExt cx="2662650" cy="2663650"/>
          </a:xfrm>
        </p:grpSpPr>
        <p:sp>
          <p:nvSpPr>
            <p:cNvPr id="733" name="Google Shape;733;p29"/>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solidFill>
              <a:schemeClr val="accent3"/>
            </a:solid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solidFill>
              <a:schemeClr val="accent3"/>
            </a:solid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solidFill>
              <a:schemeClr val="accent3"/>
            </a:solid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solidFill>
              <a:schemeClr val="accent3"/>
            </a:solid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737" name="Shape 737"/>
        <p:cNvGrpSpPr/>
        <p:nvPr/>
      </p:nvGrpSpPr>
      <p:grpSpPr>
        <a:xfrm>
          <a:off x="0" y="0"/>
          <a:ext cx="0" cy="0"/>
          <a:chOff x="0" y="0"/>
          <a:chExt cx="0" cy="0"/>
        </a:xfrm>
      </p:grpSpPr>
      <p:sp>
        <p:nvSpPr>
          <p:cNvPr id="738" name="Google Shape;738;p30"/>
          <p:cNvSpPr txBox="1"/>
          <p:nvPr>
            <p:ph type="title"/>
          </p:nvPr>
        </p:nvSpPr>
        <p:spPr>
          <a:xfrm>
            <a:off x="1936950" y="1804800"/>
            <a:ext cx="5270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39" name="Google Shape;739;p30"/>
          <p:cNvSpPr txBox="1"/>
          <p:nvPr>
            <p:ph hasCustomPrompt="1" idx="2" type="title"/>
          </p:nvPr>
        </p:nvSpPr>
        <p:spPr>
          <a:xfrm>
            <a:off x="3954001" y="845575"/>
            <a:ext cx="1236000" cy="841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40" name="Google Shape;740;p30"/>
          <p:cNvSpPr txBox="1"/>
          <p:nvPr>
            <p:ph idx="1" type="subTitle"/>
          </p:nvPr>
        </p:nvSpPr>
        <p:spPr>
          <a:xfrm>
            <a:off x="1936950" y="2557525"/>
            <a:ext cx="5270100" cy="37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41" name="Google Shape;741;p30"/>
          <p:cNvGrpSpPr/>
          <p:nvPr/>
        </p:nvGrpSpPr>
        <p:grpSpPr>
          <a:xfrm flipH="1" rot="-5400000">
            <a:off x="4968579" y="1559585"/>
            <a:ext cx="6383002" cy="6383002"/>
            <a:chOff x="2195175" y="1795225"/>
            <a:chExt cx="5793775" cy="5793775"/>
          </a:xfrm>
        </p:grpSpPr>
        <p:sp>
          <p:nvSpPr>
            <p:cNvPr id="742" name="Google Shape;742;p30"/>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30"/>
          <p:cNvGrpSpPr/>
          <p:nvPr/>
        </p:nvGrpSpPr>
        <p:grpSpPr>
          <a:xfrm rot="5400000">
            <a:off x="-2194246" y="1559585"/>
            <a:ext cx="6383002" cy="6383002"/>
            <a:chOff x="2195175" y="1795225"/>
            <a:chExt cx="5793775" cy="5793775"/>
          </a:xfrm>
        </p:grpSpPr>
        <p:sp>
          <p:nvSpPr>
            <p:cNvPr id="747" name="Google Shape;747;p30"/>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4"/>
          <p:cNvSpPr txBox="1"/>
          <p:nvPr>
            <p:ph idx="1" type="body"/>
          </p:nvPr>
        </p:nvSpPr>
        <p:spPr>
          <a:xfrm>
            <a:off x="713225" y="1340001"/>
            <a:ext cx="7704000" cy="451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34" name="Google Shape;34;p4"/>
          <p:cNvGrpSpPr/>
          <p:nvPr/>
        </p:nvGrpSpPr>
        <p:grpSpPr>
          <a:xfrm>
            <a:off x="5300607" y="-2919602"/>
            <a:ext cx="5936455" cy="5936483"/>
            <a:chOff x="1550175" y="-2587150"/>
            <a:chExt cx="5388450" cy="5388475"/>
          </a:xfrm>
        </p:grpSpPr>
        <p:sp>
          <p:nvSpPr>
            <p:cNvPr id="35" name="Google Shape;35;p4"/>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4"/>
          <p:cNvGrpSpPr/>
          <p:nvPr/>
        </p:nvGrpSpPr>
        <p:grpSpPr>
          <a:xfrm>
            <a:off x="8482005" y="858586"/>
            <a:ext cx="388843" cy="329024"/>
            <a:chOff x="4709125" y="3440000"/>
            <a:chExt cx="270575" cy="228950"/>
          </a:xfrm>
        </p:grpSpPr>
        <p:sp>
          <p:nvSpPr>
            <p:cNvPr id="40" name="Google Shape;40;p4"/>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4813550" y="3481125"/>
              <a:ext cx="96525" cy="143250"/>
            </a:xfrm>
            <a:custGeom>
              <a:rect b="b" l="l" r="r" t="t"/>
              <a:pathLst>
                <a:path extrusionOk="0" h="5730" w="3861">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4"/>
          <p:cNvGrpSpPr/>
          <p:nvPr/>
        </p:nvGrpSpPr>
        <p:grpSpPr>
          <a:xfrm>
            <a:off x="8179127" y="342289"/>
            <a:ext cx="503284" cy="394401"/>
            <a:chOff x="4677300" y="3097700"/>
            <a:chExt cx="304375" cy="238525"/>
          </a:xfrm>
        </p:grpSpPr>
        <p:sp>
          <p:nvSpPr>
            <p:cNvPr id="46" name="Google Shape;46;p4"/>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4786200" y="3133500"/>
              <a:ext cx="76125" cy="138775"/>
            </a:xfrm>
            <a:custGeom>
              <a:rect b="b" l="l" r="r" t="t"/>
              <a:pathLst>
                <a:path extrusionOk="0" h="5551" w="3045">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_1">
    <p:spTree>
      <p:nvGrpSpPr>
        <p:cNvPr id="751" name="Shape 751"/>
        <p:cNvGrpSpPr/>
        <p:nvPr/>
      </p:nvGrpSpPr>
      <p:grpSpPr>
        <a:xfrm>
          <a:off x="0" y="0"/>
          <a:ext cx="0" cy="0"/>
          <a:chOff x="0" y="0"/>
          <a:chExt cx="0" cy="0"/>
        </a:xfrm>
      </p:grpSpPr>
      <p:sp>
        <p:nvSpPr>
          <p:cNvPr id="752" name="Google Shape;752;p31"/>
          <p:cNvSpPr txBox="1"/>
          <p:nvPr>
            <p:ph type="title"/>
          </p:nvPr>
        </p:nvSpPr>
        <p:spPr>
          <a:xfrm>
            <a:off x="4470025" y="2414400"/>
            <a:ext cx="3960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753" name="Google Shape;753;p31"/>
          <p:cNvSpPr txBox="1"/>
          <p:nvPr>
            <p:ph hasCustomPrompt="1" idx="2" type="title"/>
          </p:nvPr>
        </p:nvSpPr>
        <p:spPr>
          <a:xfrm>
            <a:off x="7589925" y="1444975"/>
            <a:ext cx="840900" cy="841800"/>
          </a:xfrm>
          <a:prstGeom prst="rect">
            <a:avLst/>
          </a:prstGeom>
          <a:solidFill>
            <a:schemeClr val="lt2"/>
          </a:solidFill>
        </p:spPr>
        <p:txBody>
          <a:bodyPr anchorCtr="0" anchor="ctr" bIns="91425" lIns="91425" spcFirstLastPara="1" rIns="91425" wrap="square" tIns="91425">
            <a:noAutofit/>
          </a:bodyPr>
          <a:lstStyle>
            <a:lvl1pPr lvl="0" rtl="0" algn="r">
              <a:spcBef>
                <a:spcPts val="0"/>
              </a:spcBef>
              <a:spcAft>
                <a:spcPts val="0"/>
              </a:spcAft>
              <a:buClr>
                <a:schemeClr val="lt1"/>
              </a:buClr>
              <a:buSzPts val="6000"/>
              <a:buNone/>
              <a:defRPr sz="6000"/>
            </a:lvl1pPr>
            <a:lvl2pPr lvl="1" rtl="0" algn="r">
              <a:spcBef>
                <a:spcPts val="0"/>
              </a:spcBef>
              <a:spcAft>
                <a:spcPts val="0"/>
              </a:spcAft>
              <a:buClr>
                <a:schemeClr val="lt1"/>
              </a:buClr>
              <a:buSzPts val="6000"/>
              <a:buNone/>
              <a:defRPr sz="6000">
                <a:solidFill>
                  <a:schemeClr val="lt1"/>
                </a:solidFill>
              </a:defRPr>
            </a:lvl2pPr>
            <a:lvl3pPr lvl="2" rtl="0" algn="r">
              <a:spcBef>
                <a:spcPts val="0"/>
              </a:spcBef>
              <a:spcAft>
                <a:spcPts val="0"/>
              </a:spcAft>
              <a:buClr>
                <a:schemeClr val="lt1"/>
              </a:buClr>
              <a:buSzPts val="6000"/>
              <a:buNone/>
              <a:defRPr sz="6000">
                <a:solidFill>
                  <a:schemeClr val="lt1"/>
                </a:solidFill>
              </a:defRPr>
            </a:lvl3pPr>
            <a:lvl4pPr lvl="3" rtl="0" algn="r">
              <a:spcBef>
                <a:spcPts val="0"/>
              </a:spcBef>
              <a:spcAft>
                <a:spcPts val="0"/>
              </a:spcAft>
              <a:buClr>
                <a:schemeClr val="lt1"/>
              </a:buClr>
              <a:buSzPts val="6000"/>
              <a:buNone/>
              <a:defRPr sz="6000">
                <a:solidFill>
                  <a:schemeClr val="lt1"/>
                </a:solidFill>
              </a:defRPr>
            </a:lvl4pPr>
            <a:lvl5pPr lvl="4" rtl="0" algn="r">
              <a:spcBef>
                <a:spcPts val="0"/>
              </a:spcBef>
              <a:spcAft>
                <a:spcPts val="0"/>
              </a:spcAft>
              <a:buClr>
                <a:schemeClr val="lt1"/>
              </a:buClr>
              <a:buSzPts val="6000"/>
              <a:buNone/>
              <a:defRPr sz="6000">
                <a:solidFill>
                  <a:schemeClr val="lt1"/>
                </a:solidFill>
              </a:defRPr>
            </a:lvl5pPr>
            <a:lvl6pPr lvl="5" rtl="0" algn="r">
              <a:spcBef>
                <a:spcPts val="0"/>
              </a:spcBef>
              <a:spcAft>
                <a:spcPts val="0"/>
              </a:spcAft>
              <a:buClr>
                <a:schemeClr val="lt1"/>
              </a:buClr>
              <a:buSzPts val="6000"/>
              <a:buNone/>
              <a:defRPr sz="6000">
                <a:solidFill>
                  <a:schemeClr val="lt1"/>
                </a:solidFill>
              </a:defRPr>
            </a:lvl6pPr>
            <a:lvl7pPr lvl="6" rtl="0" algn="r">
              <a:spcBef>
                <a:spcPts val="0"/>
              </a:spcBef>
              <a:spcAft>
                <a:spcPts val="0"/>
              </a:spcAft>
              <a:buClr>
                <a:schemeClr val="lt1"/>
              </a:buClr>
              <a:buSzPts val="6000"/>
              <a:buNone/>
              <a:defRPr sz="6000">
                <a:solidFill>
                  <a:schemeClr val="lt1"/>
                </a:solidFill>
              </a:defRPr>
            </a:lvl7pPr>
            <a:lvl8pPr lvl="7" rtl="0" algn="r">
              <a:spcBef>
                <a:spcPts val="0"/>
              </a:spcBef>
              <a:spcAft>
                <a:spcPts val="0"/>
              </a:spcAft>
              <a:buClr>
                <a:schemeClr val="lt1"/>
              </a:buClr>
              <a:buSzPts val="6000"/>
              <a:buNone/>
              <a:defRPr sz="6000">
                <a:solidFill>
                  <a:schemeClr val="lt1"/>
                </a:solidFill>
              </a:defRPr>
            </a:lvl8pPr>
            <a:lvl9pPr lvl="8" rtl="0" algn="r">
              <a:spcBef>
                <a:spcPts val="0"/>
              </a:spcBef>
              <a:spcAft>
                <a:spcPts val="0"/>
              </a:spcAft>
              <a:buClr>
                <a:schemeClr val="lt1"/>
              </a:buClr>
              <a:buSzPts val="6000"/>
              <a:buNone/>
              <a:defRPr sz="6000">
                <a:solidFill>
                  <a:schemeClr val="lt1"/>
                </a:solidFill>
              </a:defRPr>
            </a:lvl9pPr>
          </a:lstStyle>
          <a:p>
            <a:r>
              <a:t>xx%</a:t>
            </a:r>
          </a:p>
        </p:txBody>
      </p:sp>
      <p:sp>
        <p:nvSpPr>
          <p:cNvPr id="754" name="Google Shape;754;p31"/>
          <p:cNvSpPr txBox="1"/>
          <p:nvPr>
            <p:ph idx="1" type="subTitle"/>
          </p:nvPr>
        </p:nvSpPr>
        <p:spPr>
          <a:xfrm>
            <a:off x="4470025" y="3167125"/>
            <a:ext cx="3960900" cy="37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grpSp>
        <p:nvGrpSpPr>
          <p:cNvPr id="755" name="Google Shape;755;p31"/>
          <p:cNvGrpSpPr/>
          <p:nvPr/>
        </p:nvGrpSpPr>
        <p:grpSpPr>
          <a:xfrm flipH="1">
            <a:off x="-1860818" y="-4340227"/>
            <a:ext cx="7093598" cy="11211064"/>
            <a:chOff x="1550175" y="-2587150"/>
            <a:chExt cx="6438775" cy="10176150"/>
          </a:xfrm>
        </p:grpSpPr>
        <p:sp>
          <p:nvSpPr>
            <p:cNvPr id="756" name="Google Shape;756;p31"/>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1"/>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1"/>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1"/>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1_1_1">
    <p:spTree>
      <p:nvGrpSpPr>
        <p:cNvPr id="764" name="Shape 764"/>
        <p:cNvGrpSpPr/>
        <p:nvPr/>
      </p:nvGrpSpPr>
      <p:grpSpPr>
        <a:xfrm>
          <a:off x="0" y="0"/>
          <a:ext cx="0" cy="0"/>
          <a:chOff x="0" y="0"/>
          <a:chExt cx="0" cy="0"/>
        </a:xfrm>
      </p:grpSpPr>
      <p:sp>
        <p:nvSpPr>
          <p:cNvPr id="765" name="Google Shape;765;p32"/>
          <p:cNvSpPr txBox="1"/>
          <p:nvPr>
            <p:ph type="title"/>
          </p:nvPr>
        </p:nvSpPr>
        <p:spPr>
          <a:xfrm>
            <a:off x="1936950" y="3072000"/>
            <a:ext cx="52701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6" name="Google Shape;766;p32"/>
          <p:cNvSpPr txBox="1"/>
          <p:nvPr>
            <p:ph hasCustomPrompt="1" idx="2" type="title"/>
          </p:nvPr>
        </p:nvSpPr>
        <p:spPr>
          <a:xfrm>
            <a:off x="3954001" y="2114150"/>
            <a:ext cx="1236000" cy="8418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67" name="Google Shape;767;p32"/>
          <p:cNvSpPr txBox="1"/>
          <p:nvPr>
            <p:ph idx="1" type="subTitle"/>
          </p:nvPr>
        </p:nvSpPr>
        <p:spPr>
          <a:xfrm>
            <a:off x="1936950" y="3824725"/>
            <a:ext cx="5270100" cy="37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68" name="Google Shape;768;p32"/>
          <p:cNvGrpSpPr/>
          <p:nvPr/>
        </p:nvGrpSpPr>
        <p:grpSpPr>
          <a:xfrm flipH="1" rot="5400000">
            <a:off x="-2194246" y="-3545815"/>
            <a:ext cx="6383002" cy="6383002"/>
            <a:chOff x="2195175" y="1795225"/>
            <a:chExt cx="5793775" cy="5793775"/>
          </a:xfrm>
        </p:grpSpPr>
        <p:sp>
          <p:nvSpPr>
            <p:cNvPr id="769" name="Google Shape;769;p32"/>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32"/>
          <p:cNvGrpSpPr/>
          <p:nvPr/>
        </p:nvGrpSpPr>
        <p:grpSpPr>
          <a:xfrm>
            <a:off x="323188" y="523937"/>
            <a:ext cx="821599" cy="643803"/>
            <a:chOff x="4677300" y="3097700"/>
            <a:chExt cx="304375" cy="238525"/>
          </a:xfrm>
        </p:grpSpPr>
        <p:sp>
          <p:nvSpPr>
            <p:cNvPr id="774" name="Google Shape;774;p32"/>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a:off x="4786200" y="3133500"/>
              <a:ext cx="76125" cy="138775"/>
            </a:xfrm>
            <a:custGeom>
              <a:rect b="b" l="l" r="r" t="t"/>
              <a:pathLst>
                <a:path extrusionOk="0" h="5551" w="3045">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8" name="Google Shape;778;p32"/>
          <p:cNvGrpSpPr/>
          <p:nvPr/>
        </p:nvGrpSpPr>
        <p:grpSpPr>
          <a:xfrm>
            <a:off x="395845" y="1402122"/>
            <a:ext cx="634742" cy="537094"/>
            <a:chOff x="4709125" y="3440000"/>
            <a:chExt cx="270575" cy="228950"/>
          </a:xfrm>
        </p:grpSpPr>
        <p:sp>
          <p:nvSpPr>
            <p:cNvPr id="779" name="Google Shape;779;p32"/>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4813550" y="3481125"/>
              <a:ext cx="96525" cy="143250"/>
            </a:xfrm>
            <a:custGeom>
              <a:rect b="b" l="l" r="r" t="t"/>
              <a:pathLst>
                <a:path extrusionOk="0" h="5730" w="3861">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32"/>
          <p:cNvGrpSpPr/>
          <p:nvPr/>
        </p:nvGrpSpPr>
        <p:grpSpPr>
          <a:xfrm rot="-1547370">
            <a:off x="395857" y="2782773"/>
            <a:ext cx="634728" cy="537082"/>
            <a:chOff x="4709125" y="3440000"/>
            <a:chExt cx="270575" cy="228950"/>
          </a:xfrm>
        </p:grpSpPr>
        <p:sp>
          <p:nvSpPr>
            <p:cNvPr id="785" name="Google Shape;785;p32"/>
            <p:cNvSpPr/>
            <p:nvPr/>
          </p:nvSpPr>
          <p:spPr>
            <a:xfrm>
              <a:off x="4709125" y="3441350"/>
              <a:ext cx="240725" cy="227600"/>
            </a:xfrm>
            <a:custGeom>
              <a:rect b="b" l="l" r="r" t="t"/>
              <a:pathLst>
                <a:path extrusionOk="0" h="9104" w="9629">
                  <a:moveTo>
                    <a:pt x="5153" y="0"/>
                  </a:moveTo>
                  <a:lnTo>
                    <a:pt x="3959" y="259"/>
                  </a:lnTo>
                  <a:cubicBezTo>
                    <a:pt x="1552" y="776"/>
                    <a:pt x="0" y="3143"/>
                    <a:pt x="498" y="5550"/>
                  </a:cubicBezTo>
                  <a:cubicBezTo>
                    <a:pt x="946" y="7666"/>
                    <a:pt x="2817" y="9104"/>
                    <a:pt x="4873" y="9104"/>
                  </a:cubicBezTo>
                  <a:cubicBezTo>
                    <a:pt x="5097" y="9104"/>
                    <a:pt x="5323" y="9087"/>
                    <a:pt x="5551" y="9051"/>
                  </a:cubicBezTo>
                  <a:cubicBezTo>
                    <a:pt x="5610" y="9031"/>
                    <a:pt x="5690" y="9031"/>
                    <a:pt x="5769" y="9011"/>
                  </a:cubicBezTo>
                  <a:cubicBezTo>
                    <a:pt x="5869" y="8992"/>
                    <a:pt x="5948" y="8952"/>
                    <a:pt x="6048" y="8932"/>
                  </a:cubicBezTo>
                  <a:lnTo>
                    <a:pt x="7062" y="8713"/>
                  </a:lnTo>
                  <a:lnTo>
                    <a:pt x="7162" y="8435"/>
                  </a:lnTo>
                  <a:cubicBezTo>
                    <a:pt x="8753" y="7500"/>
                    <a:pt x="9629" y="5630"/>
                    <a:pt x="9231" y="3720"/>
                  </a:cubicBezTo>
                  <a:cubicBezTo>
                    <a:pt x="8833" y="1830"/>
                    <a:pt x="7261" y="458"/>
                    <a:pt x="5451" y="199"/>
                  </a:cubicBezTo>
                  <a:lnTo>
                    <a:pt x="5153" y="0"/>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4735975" y="3440000"/>
              <a:ext cx="243725" cy="223500"/>
            </a:xfrm>
            <a:custGeom>
              <a:rect b="b" l="l" r="r" t="t"/>
              <a:pathLst>
                <a:path extrusionOk="0" h="8940" w="9749">
                  <a:moveTo>
                    <a:pt x="4878" y="0"/>
                  </a:moveTo>
                  <a:cubicBezTo>
                    <a:pt x="4576" y="0"/>
                    <a:pt x="4268" y="31"/>
                    <a:pt x="3959" y="94"/>
                  </a:cubicBezTo>
                  <a:cubicBezTo>
                    <a:pt x="1532" y="591"/>
                    <a:pt x="1" y="2978"/>
                    <a:pt x="498" y="5385"/>
                  </a:cubicBezTo>
                  <a:cubicBezTo>
                    <a:pt x="933" y="7489"/>
                    <a:pt x="2796" y="8939"/>
                    <a:pt x="4879" y="8939"/>
                  </a:cubicBezTo>
                  <a:cubicBezTo>
                    <a:pt x="5179" y="8939"/>
                    <a:pt x="5484" y="8909"/>
                    <a:pt x="5789" y="8847"/>
                  </a:cubicBezTo>
                  <a:cubicBezTo>
                    <a:pt x="8196" y="8349"/>
                    <a:pt x="9748" y="5962"/>
                    <a:pt x="9251" y="3535"/>
                  </a:cubicBezTo>
                  <a:cubicBezTo>
                    <a:pt x="8817" y="1434"/>
                    <a:pt x="6958" y="0"/>
                    <a:pt x="4878"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4749400" y="3452575"/>
              <a:ext cx="215875" cy="197375"/>
            </a:xfrm>
            <a:custGeom>
              <a:rect b="b" l="l" r="r" t="t"/>
              <a:pathLst>
                <a:path extrusionOk="0" h="7895" w="8635">
                  <a:moveTo>
                    <a:pt x="4346" y="0"/>
                  </a:moveTo>
                  <a:cubicBezTo>
                    <a:pt x="4074" y="0"/>
                    <a:pt x="3798" y="29"/>
                    <a:pt x="3522" y="88"/>
                  </a:cubicBezTo>
                  <a:cubicBezTo>
                    <a:pt x="1373" y="526"/>
                    <a:pt x="1" y="2615"/>
                    <a:pt x="458" y="4763"/>
                  </a:cubicBezTo>
                  <a:cubicBezTo>
                    <a:pt x="839" y="6615"/>
                    <a:pt x="2470" y="7895"/>
                    <a:pt x="4302" y="7895"/>
                  </a:cubicBezTo>
                  <a:cubicBezTo>
                    <a:pt x="4576" y="7895"/>
                    <a:pt x="4854" y="7866"/>
                    <a:pt x="5133" y="7807"/>
                  </a:cubicBezTo>
                  <a:cubicBezTo>
                    <a:pt x="7262" y="7369"/>
                    <a:pt x="8634" y="5280"/>
                    <a:pt x="8197" y="3132"/>
                  </a:cubicBezTo>
                  <a:cubicBezTo>
                    <a:pt x="7799" y="1280"/>
                    <a:pt x="6166" y="0"/>
                    <a:pt x="4346"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4751925" y="3452575"/>
              <a:ext cx="213350" cy="195175"/>
            </a:xfrm>
            <a:custGeom>
              <a:rect b="b" l="l" r="r" t="t"/>
              <a:pathLst>
                <a:path extrusionOk="0" h="7807" w="8534">
                  <a:moveTo>
                    <a:pt x="315" y="4529"/>
                  </a:moveTo>
                  <a:lnTo>
                    <a:pt x="315" y="4529"/>
                  </a:lnTo>
                  <a:cubicBezTo>
                    <a:pt x="326" y="4620"/>
                    <a:pt x="340" y="4711"/>
                    <a:pt x="357" y="4803"/>
                  </a:cubicBezTo>
                  <a:lnTo>
                    <a:pt x="357" y="4763"/>
                  </a:lnTo>
                  <a:cubicBezTo>
                    <a:pt x="341" y="4685"/>
                    <a:pt x="326" y="4607"/>
                    <a:pt x="315" y="4529"/>
                  </a:cubicBezTo>
                  <a:close/>
                  <a:moveTo>
                    <a:pt x="4245" y="0"/>
                  </a:moveTo>
                  <a:cubicBezTo>
                    <a:pt x="3973" y="0"/>
                    <a:pt x="3697" y="29"/>
                    <a:pt x="3421" y="88"/>
                  </a:cubicBezTo>
                  <a:cubicBezTo>
                    <a:pt x="1350" y="510"/>
                    <a:pt x="1" y="2465"/>
                    <a:pt x="315" y="4529"/>
                  </a:cubicBezTo>
                  <a:lnTo>
                    <a:pt x="315" y="4529"/>
                  </a:lnTo>
                  <a:cubicBezTo>
                    <a:pt x="79" y="2559"/>
                    <a:pt x="1384" y="705"/>
                    <a:pt x="3361" y="287"/>
                  </a:cubicBezTo>
                  <a:cubicBezTo>
                    <a:pt x="3636" y="227"/>
                    <a:pt x="3910" y="198"/>
                    <a:pt x="4180" y="198"/>
                  </a:cubicBezTo>
                  <a:cubicBezTo>
                    <a:pt x="5961" y="198"/>
                    <a:pt x="7556" y="1457"/>
                    <a:pt x="7936" y="3271"/>
                  </a:cubicBezTo>
                  <a:cubicBezTo>
                    <a:pt x="8394" y="5360"/>
                    <a:pt x="7061" y="7369"/>
                    <a:pt x="4972" y="7807"/>
                  </a:cubicBezTo>
                  <a:lnTo>
                    <a:pt x="5032" y="7807"/>
                  </a:lnTo>
                  <a:cubicBezTo>
                    <a:pt x="7161" y="7369"/>
                    <a:pt x="8533" y="5280"/>
                    <a:pt x="8096" y="3132"/>
                  </a:cubicBezTo>
                  <a:cubicBezTo>
                    <a:pt x="7698" y="1280"/>
                    <a:pt x="6065" y="0"/>
                    <a:pt x="424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4813550" y="3481125"/>
              <a:ext cx="96525" cy="143250"/>
            </a:xfrm>
            <a:custGeom>
              <a:rect b="b" l="l" r="r" t="t"/>
              <a:pathLst>
                <a:path extrusionOk="0" h="5730" w="3861">
                  <a:moveTo>
                    <a:pt x="1493" y="0"/>
                  </a:moveTo>
                  <a:lnTo>
                    <a:pt x="817" y="180"/>
                  </a:lnTo>
                  <a:lnTo>
                    <a:pt x="996" y="836"/>
                  </a:lnTo>
                  <a:cubicBezTo>
                    <a:pt x="299" y="1154"/>
                    <a:pt x="1" y="1751"/>
                    <a:pt x="180" y="2348"/>
                  </a:cubicBezTo>
                  <a:cubicBezTo>
                    <a:pt x="339" y="3024"/>
                    <a:pt x="936" y="3223"/>
                    <a:pt x="1732" y="3263"/>
                  </a:cubicBezTo>
                  <a:cubicBezTo>
                    <a:pt x="2289" y="3283"/>
                    <a:pt x="2527" y="3422"/>
                    <a:pt x="2607" y="3661"/>
                  </a:cubicBezTo>
                  <a:cubicBezTo>
                    <a:pt x="2686" y="3939"/>
                    <a:pt x="2468" y="4158"/>
                    <a:pt x="2070" y="4258"/>
                  </a:cubicBezTo>
                  <a:cubicBezTo>
                    <a:pt x="1863" y="4311"/>
                    <a:pt x="1661" y="4333"/>
                    <a:pt x="1471" y="4333"/>
                  </a:cubicBezTo>
                  <a:cubicBezTo>
                    <a:pt x="1241" y="4333"/>
                    <a:pt x="1031" y="4301"/>
                    <a:pt x="856" y="4258"/>
                  </a:cubicBezTo>
                  <a:lnTo>
                    <a:pt x="856" y="4258"/>
                  </a:lnTo>
                  <a:lnTo>
                    <a:pt x="876" y="5113"/>
                  </a:lnTo>
                  <a:cubicBezTo>
                    <a:pt x="1006" y="5139"/>
                    <a:pt x="1171" y="5154"/>
                    <a:pt x="1353" y="5154"/>
                  </a:cubicBezTo>
                  <a:cubicBezTo>
                    <a:pt x="1588" y="5154"/>
                    <a:pt x="1852" y="5129"/>
                    <a:pt x="2110" y="5073"/>
                  </a:cubicBezTo>
                  <a:lnTo>
                    <a:pt x="2289" y="5730"/>
                  </a:lnTo>
                  <a:lnTo>
                    <a:pt x="3005" y="5570"/>
                  </a:lnTo>
                  <a:lnTo>
                    <a:pt x="2806" y="4874"/>
                  </a:lnTo>
                  <a:cubicBezTo>
                    <a:pt x="3562" y="4536"/>
                    <a:pt x="3860" y="3880"/>
                    <a:pt x="3681" y="3283"/>
                  </a:cubicBezTo>
                  <a:cubicBezTo>
                    <a:pt x="3502" y="2666"/>
                    <a:pt x="3084" y="2388"/>
                    <a:pt x="2189" y="2308"/>
                  </a:cubicBezTo>
                  <a:cubicBezTo>
                    <a:pt x="1572" y="2248"/>
                    <a:pt x="1274" y="2169"/>
                    <a:pt x="1214" y="1950"/>
                  </a:cubicBezTo>
                  <a:cubicBezTo>
                    <a:pt x="1175" y="1751"/>
                    <a:pt x="1234" y="1512"/>
                    <a:pt x="1692" y="1393"/>
                  </a:cubicBezTo>
                  <a:cubicBezTo>
                    <a:pt x="1895" y="1344"/>
                    <a:pt x="2072" y="1329"/>
                    <a:pt x="2223" y="1329"/>
                  </a:cubicBezTo>
                  <a:cubicBezTo>
                    <a:pt x="2442" y="1329"/>
                    <a:pt x="2609" y="1361"/>
                    <a:pt x="2726" y="1373"/>
                  </a:cubicBezTo>
                  <a:lnTo>
                    <a:pt x="2706" y="557"/>
                  </a:lnTo>
                  <a:cubicBezTo>
                    <a:pt x="2602" y="531"/>
                    <a:pt x="2479" y="517"/>
                    <a:pt x="2335" y="517"/>
                  </a:cubicBezTo>
                  <a:cubicBezTo>
                    <a:pt x="2150" y="517"/>
                    <a:pt x="1930" y="541"/>
                    <a:pt x="1672" y="597"/>
                  </a:cubicBezTo>
                  <a:lnTo>
                    <a:pt x="1493"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32"/>
          <p:cNvGrpSpPr/>
          <p:nvPr/>
        </p:nvGrpSpPr>
        <p:grpSpPr>
          <a:xfrm>
            <a:off x="399394" y="3759878"/>
            <a:ext cx="627658" cy="844111"/>
            <a:chOff x="1772650" y="2039675"/>
            <a:chExt cx="246150" cy="331050"/>
          </a:xfrm>
        </p:grpSpPr>
        <p:sp>
          <p:nvSpPr>
            <p:cNvPr id="791" name="Google Shape;791;p32"/>
            <p:cNvSpPr/>
            <p:nvPr/>
          </p:nvSpPr>
          <p:spPr>
            <a:xfrm>
              <a:off x="1776700" y="2298850"/>
              <a:ext cx="241450" cy="71875"/>
            </a:xfrm>
            <a:custGeom>
              <a:rect b="b" l="l" r="r" t="t"/>
              <a:pathLst>
                <a:path extrusionOk="0" h="2875" w="9658">
                  <a:moveTo>
                    <a:pt x="1" y="457"/>
                  </a:moveTo>
                  <a:lnTo>
                    <a:pt x="1" y="457"/>
                  </a:lnTo>
                  <a:cubicBezTo>
                    <a:pt x="1" y="457"/>
                    <a:pt x="1" y="457"/>
                    <a:pt x="1" y="457"/>
                  </a:cubicBezTo>
                  <a:lnTo>
                    <a:pt x="1" y="457"/>
                  </a:lnTo>
                  <a:lnTo>
                    <a:pt x="1" y="457"/>
                  </a:lnTo>
                  <a:close/>
                  <a:moveTo>
                    <a:pt x="4765" y="0"/>
                  </a:moveTo>
                  <a:cubicBezTo>
                    <a:pt x="2065" y="0"/>
                    <a:pt x="58" y="458"/>
                    <a:pt x="2" y="458"/>
                  </a:cubicBezTo>
                  <a:cubicBezTo>
                    <a:pt x="2" y="458"/>
                    <a:pt x="1" y="458"/>
                    <a:pt x="1" y="457"/>
                  </a:cubicBezTo>
                  <a:lnTo>
                    <a:pt x="1" y="457"/>
                  </a:lnTo>
                  <a:lnTo>
                    <a:pt x="1" y="1379"/>
                  </a:lnTo>
                  <a:cubicBezTo>
                    <a:pt x="1" y="2085"/>
                    <a:pt x="2171" y="2790"/>
                    <a:pt x="4856" y="2871"/>
                  </a:cubicBezTo>
                  <a:cubicBezTo>
                    <a:pt x="4964" y="2873"/>
                    <a:pt x="5072" y="2874"/>
                    <a:pt x="5178" y="2874"/>
                  </a:cubicBezTo>
                  <a:cubicBezTo>
                    <a:pt x="7685" y="2874"/>
                    <a:pt x="9657" y="2272"/>
                    <a:pt x="9657" y="1569"/>
                  </a:cubicBezTo>
                  <a:lnTo>
                    <a:pt x="9630" y="566"/>
                  </a:lnTo>
                  <a:cubicBezTo>
                    <a:pt x="7939" y="138"/>
                    <a:pt x="6248" y="0"/>
                    <a:pt x="4765"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1776025" y="2274800"/>
              <a:ext cx="241450" cy="73625"/>
            </a:xfrm>
            <a:custGeom>
              <a:rect b="b" l="l" r="r" t="t"/>
              <a:pathLst>
                <a:path extrusionOk="0" h="2945" w="9658">
                  <a:moveTo>
                    <a:pt x="4279" y="1"/>
                  </a:moveTo>
                  <a:cubicBezTo>
                    <a:pt x="1847" y="1"/>
                    <a:pt x="1" y="534"/>
                    <a:pt x="1" y="1446"/>
                  </a:cubicBezTo>
                  <a:cubicBezTo>
                    <a:pt x="1" y="2179"/>
                    <a:pt x="2171" y="2884"/>
                    <a:pt x="4829" y="2938"/>
                  </a:cubicBezTo>
                  <a:cubicBezTo>
                    <a:pt x="4982" y="2943"/>
                    <a:pt x="5134" y="2945"/>
                    <a:pt x="5283" y="2945"/>
                  </a:cubicBezTo>
                  <a:cubicBezTo>
                    <a:pt x="7752" y="2945"/>
                    <a:pt x="9657" y="2328"/>
                    <a:pt x="9657" y="1663"/>
                  </a:cubicBezTo>
                  <a:cubicBezTo>
                    <a:pt x="9657" y="605"/>
                    <a:pt x="7487" y="36"/>
                    <a:pt x="4802" y="9"/>
                  </a:cubicBezTo>
                  <a:cubicBezTo>
                    <a:pt x="4625" y="3"/>
                    <a:pt x="4451" y="1"/>
                    <a:pt x="4279"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1774000" y="2268150"/>
              <a:ext cx="241425" cy="72000"/>
            </a:xfrm>
            <a:custGeom>
              <a:rect b="b" l="l" r="r" t="t"/>
              <a:pathLst>
                <a:path extrusionOk="0" h="2880" w="9657">
                  <a:moveTo>
                    <a:pt x="4751" y="1"/>
                  </a:moveTo>
                  <a:cubicBezTo>
                    <a:pt x="2025" y="1"/>
                    <a:pt x="1" y="465"/>
                    <a:pt x="1" y="465"/>
                  </a:cubicBezTo>
                  <a:lnTo>
                    <a:pt x="1" y="1387"/>
                  </a:lnTo>
                  <a:cubicBezTo>
                    <a:pt x="1" y="2092"/>
                    <a:pt x="2170" y="2797"/>
                    <a:pt x="4856" y="2879"/>
                  </a:cubicBezTo>
                  <a:cubicBezTo>
                    <a:pt x="4913" y="2879"/>
                    <a:pt x="4971" y="2879"/>
                    <a:pt x="5028" y="2879"/>
                  </a:cubicBezTo>
                  <a:cubicBezTo>
                    <a:pt x="7581" y="2879"/>
                    <a:pt x="9657" y="2293"/>
                    <a:pt x="9657" y="1577"/>
                  </a:cubicBezTo>
                  <a:lnTo>
                    <a:pt x="9657" y="573"/>
                  </a:lnTo>
                  <a:cubicBezTo>
                    <a:pt x="7956" y="141"/>
                    <a:pt x="6248" y="1"/>
                    <a:pt x="475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1774000" y="2244300"/>
              <a:ext cx="241425" cy="73525"/>
            </a:xfrm>
            <a:custGeom>
              <a:rect b="b" l="l" r="r" t="t"/>
              <a:pathLst>
                <a:path extrusionOk="0" h="2941" w="9657">
                  <a:moveTo>
                    <a:pt x="4283" y="0"/>
                  </a:moveTo>
                  <a:cubicBezTo>
                    <a:pt x="1870" y="0"/>
                    <a:pt x="1" y="534"/>
                    <a:pt x="1" y="1446"/>
                  </a:cubicBezTo>
                  <a:cubicBezTo>
                    <a:pt x="1" y="2178"/>
                    <a:pt x="2170" y="2883"/>
                    <a:pt x="4856" y="2937"/>
                  </a:cubicBezTo>
                  <a:cubicBezTo>
                    <a:pt x="4963" y="2940"/>
                    <a:pt x="5069" y="2941"/>
                    <a:pt x="5175" y="2941"/>
                  </a:cubicBezTo>
                  <a:cubicBezTo>
                    <a:pt x="7660" y="2941"/>
                    <a:pt x="9657" y="2339"/>
                    <a:pt x="9657" y="1663"/>
                  </a:cubicBezTo>
                  <a:cubicBezTo>
                    <a:pt x="9657" y="605"/>
                    <a:pt x="7487" y="35"/>
                    <a:pt x="4802" y="8"/>
                  </a:cubicBezTo>
                  <a:cubicBezTo>
                    <a:pt x="4626" y="3"/>
                    <a:pt x="4454" y="0"/>
                    <a:pt x="428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1776700" y="2237525"/>
              <a:ext cx="242100" cy="71425"/>
            </a:xfrm>
            <a:custGeom>
              <a:rect b="b" l="l" r="r" t="t"/>
              <a:pathLst>
                <a:path extrusionOk="0" h="2857" w="9684">
                  <a:moveTo>
                    <a:pt x="1" y="550"/>
                  </a:moveTo>
                  <a:cubicBezTo>
                    <a:pt x="1" y="550"/>
                    <a:pt x="1" y="551"/>
                    <a:pt x="1" y="551"/>
                  </a:cubicBezTo>
                  <a:lnTo>
                    <a:pt x="1" y="551"/>
                  </a:lnTo>
                  <a:lnTo>
                    <a:pt x="1" y="550"/>
                  </a:lnTo>
                  <a:close/>
                  <a:moveTo>
                    <a:pt x="5219" y="1"/>
                  </a:moveTo>
                  <a:cubicBezTo>
                    <a:pt x="2283" y="1"/>
                    <a:pt x="55" y="551"/>
                    <a:pt x="2" y="551"/>
                  </a:cubicBezTo>
                  <a:cubicBezTo>
                    <a:pt x="2" y="551"/>
                    <a:pt x="1" y="551"/>
                    <a:pt x="1" y="551"/>
                  </a:cubicBezTo>
                  <a:lnTo>
                    <a:pt x="1" y="551"/>
                  </a:lnTo>
                  <a:lnTo>
                    <a:pt x="28" y="1445"/>
                  </a:lnTo>
                  <a:cubicBezTo>
                    <a:pt x="28" y="2124"/>
                    <a:pt x="2198" y="2856"/>
                    <a:pt x="4883" y="2856"/>
                  </a:cubicBezTo>
                  <a:cubicBezTo>
                    <a:pt x="4934" y="2856"/>
                    <a:pt x="4985" y="2857"/>
                    <a:pt x="5036" y="2857"/>
                  </a:cubicBezTo>
                  <a:cubicBezTo>
                    <a:pt x="7598" y="2857"/>
                    <a:pt x="9684" y="2191"/>
                    <a:pt x="9657" y="1500"/>
                  </a:cubicBezTo>
                  <a:lnTo>
                    <a:pt x="9630" y="469"/>
                  </a:lnTo>
                  <a:cubicBezTo>
                    <a:pt x="8105" y="120"/>
                    <a:pt x="6586" y="1"/>
                    <a:pt x="5219"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1776025" y="2212625"/>
              <a:ext cx="242100" cy="73950"/>
            </a:xfrm>
            <a:custGeom>
              <a:rect b="b" l="l" r="r" t="t"/>
              <a:pathLst>
                <a:path extrusionOk="0" h="2958" w="9684">
                  <a:moveTo>
                    <a:pt x="4802" y="0"/>
                  </a:moveTo>
                  <a:cubicBezTo>
                    <a:pt x="2171" y="0"/>
                    <a:pt x="1" y="597"/>
                    <a:pt x="28" y="1573"/>
                  </a:cubicBezTo>
                  <a:cubicBezTo>
                    <a:pt x="28" y="2252"/>
                    <a:pt x="2198" y="2957"/>
                    <a:pt x="4883" y="2957"/>
                  </a:cubicBezTo>
                  <a:cubicBezTo>
                    <a:pt x="4934" y="2957"/>
                    <a:pt x="4985" y="2958"/>
                    <a:pt x="5036" y="2958"/>
                  </a:cubicBezTo>
                  <a:cubicBezTo>
                    <a:pt x="7598" y="2958"/>
                    <a:pt x="9684" y="2292"/>
                    <a:pt x="9657" y="1601"/>
                  </a:cubicBezTo>
                  <a:cubicBezTo>
                    <a:pt x="9630" y="543"/>
                    <a:pt x="7460" y="55"/>
                    <a:pt x="4802"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1797725" y="2221425"/>
              <a:ext cx="193975" cy="54950"/>
            </a:xfrm>
            <a:custGeom>
              <a:rect b="b" l="l" r="r" t="t"/>
              <a:pathLst>
                <a:path extrusionOk="0" h="2198" w="7759">
                  <a:moveTo>
                    <a:pt x="3880" y="1"/>
                  </a:moveTo>
                  <a:cubicBezTo>
                    <a:pt x="1737" y="1"/>
                    <a:pt x="1" y="408"/>
                    <a:pt x="28" y="1140"/>
                  </a:cubicBezTo>
                  <a:cubicBezTo>
                    <a:pt x="28" y="1683"/>
                    <a:pt x="1791" y="2198"/>
                    <a:pt x="3934" y="2198"/>
                  </a:cubicBezTo>
                  <a:cubicBezTo>
                    <a:pt x="6077" y="2198"/>
                    <a:pt x="7758" y="1737"/>
                    <a:pt x="7758" y="1194"/>
                  </a:cubicBezTo>
                  <a:cubicBezTo>
                    <a:pt x="7758" y="408"/>
                    <a:pt x="5995" y="1"/>
                    <a:pt x="3880"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1774200" y="2198075"/>
              <a:ext cx="243275" cy="72300"/>
            </a:xfrm>
            <a:custGeom>
              <a:rect b="b" l="l" r="r" t="t"/>
              <a:pathLst>
                <a:path extrusionOk="0" h="2892" w="9731">
                  <a:moveTo>
                    <a:pt x="5674" y="1"/>
                  </a:moveTo>
                  <a:cubicBezTo>
                    <a:pt x="2473" y="1"/>
                    <a:pt x="0" y="691"/>
                    <a:pt x="20" y="691"/>
                  </a:cubicBezTo>
                  <a:lnTo>
                    <a:pt x="47" y="1613"/>
                  </a:lnTo>
                  <a:cubicBezTo>
                    <a:pt x="99" y="2289"/>
                    <a:pt x="2098" y="2891"/>
                    <a:pt x="4631" y="2891"/>
                  </a:cubicBezTo>
                  <a:cubicBezTo>
                    <a:pt x="4738" y="2891"/>
                    <a:pt x="4847" y="2890"/>
                    <a:pt x="4956" y="2888"/>
                  </a:cubicBezTo>
                  <a:cubicBezTo>
                    <a:pt x="7587" y="2834"/>
                    <a:pt x="9730" y="2128"/>
                    <a:pt x="9703" y="1396"/>
                  </a:cubicBezTo>
                  <a:lnTo>
                    <a:pt x="9622" y="392"/>
                  </a:lnTo>
                  <a:cubicBezTo>
                    <a:pt x="8265" y="104"/>
                    <a:pt x="6915" y="1"/>
                    <a:pt x="5674"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1772650" y="2173950"/>
              <a:ext cx="242775" cy="73975"/>
            </a:xfrm>
            <a:custGeom>
              <a:rect b="b" l="l" r="r" t="t"/>
              <a:pathLst>
                <a:path extrusionOk="0" h="2959" w="9711">
                  <a:moveTo>
                    <a:pt x="4996" y="0"/>
                  </a:moveTo>
                  <a:cubicBezTo>
                    <a:pt x="4922" y="0"/>
                    <a:pt x="4848" y="0"/>
                    <a:pt x="4774" y="1"/>
                  </a:cubicBezTo>
                  <a:cubicBezTo>
                    <a:pt x="2116" y="55"/>
                    <a:pt x="0" y="679"/>
                    <a:pt x="27" y="1656"/>
                  </a:cubicBezTo>
                  <a:cubicBezTo>
                    <a:pt x="54" y="2346"/>
                    <a:pt x="2134" y="2959"/>
                    <a:pt x="4741" y="2959"/>
                  </a:cubicBezTo>
                  <a:cubicBezTo>
                    <a:pt x="4797" y="2959"/>
                    <a:pt x="4853" y="2958"/>
                    <a:pt x="4910" y="2958"/>
                  </a:cubicBezTo>
                  <a:cubicBezTo>
                    <a:pt x="7595" y="2903"/>
                    <a:pt x="9711" y="2198"/>
                    <a:pt x="9684" y="1493"/>
                  </a:cubicBezTo>
                  <a:cubicBezTo>
                    <a:pt x="9657" y="464"/>
                    <a:pt x="7579" y="0"/>
                    <a:pt x="4996"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1776700" y="2165925"/>
              <a:ext cx="241450" cy="71900"/>
            </a:xfrm>
            <a:custGeom>
              <a:rect b="b" l="l" r="r" t="t"/>
              <a:pathLst>
                <a:path extrusionOk="0" h="2876" w="9658">
                  <a:moveTo>
                    <a:pt x="1" y="458"/>
                  </a:moveTo>
                  <a:lnTo>
                    <a:pt x="1" y="458"/>
                  </a:lnTo>
                  <a:cubicBezTo>
                    <a:pt x="1" y="458"/>
                    <a:pt x="1" y="458"/>
                    <a:pt x="1" y="458"/>
                  </a:cubicBezTo>
                  <a:lnTo>
                    <a:pt x="1" y="458"/>
                  </a:lnTo>
                  <a:lnTo>
                    <a:pt x="1" y="458"/>
                  </a:lnTo>
                  <a:close/>
                  <a:moveTo>
                    <a:pt x="4765" y="1"/>
                  </a:moveTo>
                  <a:cubicBezTo>
                    <a:pt x="2065" y="1"/>
                    <a:pt x="58" y="458"/>
                    <a:pt x="2" y="458"/>
                  </a:cubicBezTo>
                  <a:cubicBezTo>
                    <a:pt x="2" y="458"/>
                    <a:pt x="1" y="458"/>
                    <a:pt x="1" y="458"/>
                  </a:cubicBezTo>
                  <a:lnTo>
                    <a:pt x="1" y="458"/>
                  </a:lnTo>
                  <a:lnTo>
                    <a:pt x="1" y="1380"/>
                  </a:lnTo>
                  <a:cubicBezTo>
                    <a:pt x="1" y="2085"/>
                    <a:pt x="2171" y="2790"/>
                    <a:pt x="4856" y="2872"/>
                  </a:cubicBezTo>
                  <a:cubicBezTo>
                    <a:pt x="4960" y="2874"/>
                    <a:pt x="5064" y="2875"/>
                    <a:pt x="5166" y="2875"/>
                  </a:cubicBezTo>
                  <a:cubicBezTo>
                    <a:pt x="7679" y="2875"/>
                    <a:pt x="9657" y="2248"/>
                    <a:pt x="9657" y="1570"/>
                  </a:cubicBezTo>
                  <a:lnTo>
                    <a:pt x="9630" y="566"/>
                  </a:lnTo>
                  <a:cubicBezTo>
                    <a:pt x="7939" y="139"/>
                    <a:pt x="6248" y="1"/>
                    <a:pt x="4765"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1776025" y="2140650"/>
              <a:ext cx="241450" cy="74100"/>
            </a:xfrm>
            <a:custGeom>
              <a:rect b="b" l="l" r="r" t="t"/>
              <a:pathLst>
                <a:path extrusionOk="0" h="2964" w="9658">
                  <a:moveTo>
                    <a:pt x="4437" y="0"/>
                  </a:moveTo>
                  <a:cubicBezTo>
                    <a:pt x="1927" y="0"/>
                    <a:pt x="1" y="537"/>
                    <a:pt x="1" y="1469"/>
                  </a:cubicBezTo>
                  <a:cubicBezTo>
                    <a:pt x="1" y="2174"/>
                    <a:pt x="2171" y="2879"/>
                    <a:pt x="4829" y="2961"/>
                  </a:cubicBezTo>
                  <a:cubicBezTo>
                    <a:pt x="4938" y="2963"/>
                    <a:pt x="5047" y="2964"/>
                    <a:pt x="5154" y="2964"/>
                  </a:cubicBezTo>
                  <a:cubicBezTo>
                    <a:pt x="7685" y="2964"/>
                    <a:pt x="9657" y="2361"/>
                    <a:pt x="9657" y="1659"/>
                  </a:cubicBezTo>
                  <a:cubicBezTo>
                    <a:pt x="9657" y="628"/>
                    <a:pt x="7487" y="86"/>
                    <a:pt x="4802" y="4"/>
                  </a:cubicBezTo>
                  <a:cubicBezTo>
                    <a:pt x="4679" y="2"/>
                    <a:pt x="4557" y="0"/>
                    <a:pt x="4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1774000" y="2135250"/>
              <a:ext cx="241425" cy="72000"/>
            </a:xfrm>
            <a:custGeom>
              <a:rect b="b" l="l" r="r" t="t"/>
              <a:pathLst>
                <a:path extrusionOk="0" h="2880" w="9657">
                  <a:moveTo>
                    <a:pt x="4751" y="1"/>
                  </a:moveTo>
                  <a:cubicBezTo>
                    <a:pt x="2025" y="1"/>
                    <a:pt x="1" y="464"/>
                    <a:pt x="1" y="464"/>
                  </a:cubicBezTo>
                  <a:lnTo>
                    <a:pt x="1" y="1386"/>
                  </a:lnTo>
                  <a:cubicBezTo>
                    <a:pt x="1" y="2092"/>
                    <a:pt x="2170" y="2797"/>
                    <a:pt x="4856" y="2878"/>
                  </a:cubicBezTo>
                  <a:cubicBezTo>
                    <a:pt x="4911" y="2879"/>
                    <a:pt x="4966" y="2879"/>
                    <a:pt x="5021" y="2879"/>
                  </a:cubicBezTo>
                  <a:cubicBezTo>
                    <a:pt x="7577" y="2879"/>
                    <a:pt x="9657" y="2267"/>
                    <a:pt x="9657" y="1576"/>
                  </a:cubicBezTo>
                  <a:lnTo>
                    <a:pt x="9657" y="573"/>
                  </a:lnTo>
                  <a:cubicBezTo>
                    <a:pt x="7956" y="140"/>
                    <a:pt x="6248" y="1"/>
                    <a:pt x="475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1774000" y="2110125"/>
              <a:ext cx="241425" cy="74050"/>
            </a:xfrm>
            <a:custGeom>
              <a:rect b="b" l="l" r="r" t="t"/>
              <a:pathLst>
                <a:path extrusionOk="0" h="2962" w="9657">
                  <a:moveTo>
                    <a:pt x="4440" y="1"/>
                  </a:moveTo>
                  <a:cubicBezTo>
                    <a:pt x="1952" y="1"/>
                    <a:pt x="1" y="537"/>
                    <a:pt x="1" y="1469"/>
                  </a:cubicBezTo>
                  <a:cubicBezTo>
                    <a:pt x="1" y="2174"/>
                    <a:pt x="2170" y="2880"/>
                    <a:pt x="4856" y="2961"/>
                  </a:cubicBezTo>
                  <a:cubicBezTo>
                    <a:pt x="4913" y="2962"/>
                    <a:pt x="4971" y="2962"/>
                    <a:pt x="5028" y="2962"/>
                  </a:cubicBezTo>
                  <a:cubicBezTo>
                    <a:pt x="7581" y="2962"/>
                    <a:pt x="9657" y="2375"/>
                    <a:pt x="9657" y="1659"/>
                  </a:cubicBezTo>
                  <a:cubicBezTo>
                    <a:pt x="9657" y="628"/>
                    <a:pt x="7487" y="86"/>
                    <a:pt x="4802" y="5"/>
                  </a:cubicBezTo>
                  <a:cubicBezTo>
                    <a:pt x="4680" y="2"/>
                    <a:pt x="4559" y="1"/>
                    <a:pt x="444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2"/>
            <p:cNvSpPr/>
            <p:nvPr/>
          </p:nvSpPr>
          <p:spPr>
            <a:xfrm>
              <a:off x="1776250" y="2104325"/>
              <a:ext cx="242550" cy="71100"/>
            </a:xfrm>
            <a:custGeom>
              <a:rect b="b" l="l" r="r" t="t"/>
              <a:pathLst>
                <a:path extrusionOk="0" h="2844" w="9702">
                  <a:moveTo>
                    <a:pt x="5123" y="0"/>
                  </a:moveTo>
                  <a:cubicBezTo>
                    <a:pt x="2196" y="0"/>
                    <a:pt x="1" y="535"/>
                    <a:pt x="19" y="535"/>
                  </a:cubicBezTo>
                  <a:lnTo>
                    <a:pt x="46" y="1457"/>
                  </a:lnTo>
                  <a:cubicBezTo>
                    <a:pt x="46" y="2135"/>
                    <a:pt x="2216" y="2840"/>
                    <a:pt x="4901" y="2840"/>
                  </a:cubicBezTo>
                  <a:cubicBezTo>
                    <a:pt x="5001" y="2843"/>
                    <a:pt x="5099" y="2844"/>
                    <a:pt x="5197" y="2844"/>
                  </a:cubicBezTo>
                  <a:cubicBezTo>
                    <a:pt x="7693" y="2844"/>
                    <a:pt x="9701" y="2189"/>
                    <a:pt x="9675" y="1484"/>
                  </a:cubicBezTo>
                  <a:lnTo>
                    <a:pt x="9648" y="481"/>
                  </a:lnTo>
                  <a:cubicBezTo>
                    <a:pt x="8081" y="122"/>
                    <a:pt x="6519" y="0"/>
                    <a:pt x="5123"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2"/>
            <p:cNvSpPr/>
            <p:nvPr/>
          </p:nvSpPr>
          <p:spPr>
            <a:xfrm>
              <a:off x="1797725" y="2087175"/>
              <a:ext cx="193975" cy="55625"/>
            </a:xfrm>
            <a:custGeom>
              <a:rect b="b" l="l" r="r" t="t"/>
              <a:pathLst>
                <a:path extrusionOk="0" h="2225" w="7759">
                  <a:moveTo>
                    <a:pt x="3880" y="0"/>
                  </a:moveTo>
                  <a:cubicBezTo>
                    <a:pt x="1737" y="0"/>
                    <a:pt x="1" y="407"/>
                    <a:pt x="28" y="1167"/>
                  </a:cubicBezTo>
                  <a:cubicBezTo>
                    <a:pt x="28" y="1709"/>
                    <a:pt x="1791" y="2225"/>
                    <a:pt x="3934" y="2225"/>
                  </a:cubicBezTo>
                  <a:cubicBezTo>
                    <a:pt x="6077" y="2225"/>
                    <a:pt x="7758" y="1736"/>
                    <a:pt x="7758" y="1194"/>
                  </a:cubicBezTo>
                  <a:cubicBezTo>
                    <a:pt x="7758" y="407"/>
                    <a:pt x="5995" y="55"/>
                    <a:pt x="3880"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2"/>
            <p:cNvSpPr/>
            <p:nvPr/>
          </p:nvSpPr>
          <p:spPr>
            <a:xfrm>
              <a:off x="1774675" y="2065150"/>
              <a:ext cx="242800" cy="71575"/>
            </a:xfrm>
            <a:custGeom>
              <a:rect b="b" l="l" r="r" t="t"/>
              <a:pathLst>
                <a:path extrusionOk="0" h="2863" w="9712">
                  <a:moveTo>
                    <a:pt x="1" y="664"/>
                  </a:moveTo>
                  <a:cubicBezTo>
                    <a:pt x="1" y="665"/>
                    <a:pt x="1" y="665"/>
                    <a:pt x="1" y="665"/>
                  </a:cubicBezTo>
                  <a:lnTo>
                    <a:pt x="1" y="665"/>
                  </a:lnTo>
                  <a:lnTo>
                    <a:pt x="1" y="664"/>
                  </a:lnTo>
                  <a:close/>
                  <a:moveTo>
                    <a:pt x="5644" y="1"/>
                  </a:moveTo>
                  <a:cubicBezTo>
                    <a:pt x="2494" y="1"/>
                    <a:pt x="51" y="665"/>
                    <a:pt x="1" y="665"/>
                  </a:cubicBezTo>
                  <a:cubicBezTo>
                    <a:pt x="1" y="665"/>
                    <a:pt x="1" y="665"/>
                    <a:pt x="1" y="665"/>
                  </a:cubicBezTo>
                  <a:lnTo>
                    <a:pt x="1" y="665"/>
                  </a:lnTo>
                  <a:lnTo>
                    <a:pt x="28" y="1559"/>
                  </a:lnTo>
                  <a:cubicBezTo>
                    <a:pt x="81" y="2276"/>
                    <a:pt x="2158" y="2862"/>
                    <a:pt x="4761" y="2862"/>
                  </a:cubicBezTo>
                  <a:cubicBezTo>
                    <a:pt x="4820" y="2862"/>
                    <a:pt x="4878" y="2862"/>
                    <a:pt x="4937" y="2861"/>
                  </a:cubicBezTo>
                  <a:cubicBezTo>
                    <a:pt x="7568" y="2807"/>
                    <a:pt x="9711" y="2102"/>
                    <a:pt x="9684" y="1397"/>
                  </a:cubicBezTo>
                  <a:lnTo>
                    <a:pt x="9603" y="393"/>
                  </a:lnTo>
                  <a:cubicBezTo>
                    <a:pt x="8242" y="104"/>
                    <a:pt x="6888" y="1"/>
                    <a:pt x="5644"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2"/>
            <p:cNvSpPr/>
            <p:nvPr/>
          </p:nvSpPr>
          <p:spPr>
            <a:xfrm>
              <a:off x="1772650" y="2039675"/>
              <a:ext cx="242775" cy="74000"/>
            </a:xfrm>
            <a:custGeom>
              <a:rect b="b" l="l" r="r" t="t"/>
              <a:pathLst>
                <a:path extrusionOk="0" h="2960" w="9711">
                  <a:moveTo>
                    <a:pt x="4985" y="1"/>
                  </a:moveTo>
                  <a:cubicBezTo>
                    <a:pt x="4915" y="1"/>
                    <a:pt x="4845" y="1"/>
                    <a:pt x="4774" y="2"/>
                  </a:cubicBezTo>
                  <a:cubicBezTo>
                    <a:pt x="2116" y="83"/>
                    <a:pt x="0" y="680"/>
                    <a:pt x="27" y="1683"/>
                  </a:cubicBezTo>
                  <a:cubicBezTo>
                    <a:pt x="54" y="2373"/>
                    <a:pt x="2130" y="2959"/>
                    <a:pt x="4734" y="2959"/>
                  </a:cubicBezTo>
                  <a:cubicBezTo>
                    <a:pt x="4792" y="2959"/>
                    <a:pt x="4851" y="2959"/>
                    <a:pt x="4910" y="2958"/>
                  </a:cubicBezTo>
                  <a:cubicBezTo>
                    <a:pt x="7595" y="2931"/>
                    <a:pt x="9711" y="2226"/>
                    <a:pt x="9684" y="1494"/>
                  </a:cubicBezTo>
                  <a:cubicBezTo>
                    <a:pt x="9657" y="490"/>
                    <a:pt x="7573" y="1"/>
                    <a:pt x="4985"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2"/>
            <p:cNvSpPr/>
            <p:nvPr/>
          </p:nvSpPr>
          <p:spPr>
            <a:xfrm>
              <a:off x="1795025" y="2046350"/>
              <a:ext cx="196000" cy="57900"/>
            </a:xfrm>
            <a:custGeom>
              <a:rect b="b" l="l" r="r" t="t"/>
              <a:pathLst>
                <a:path extrusionOk="0" h="2316" w="7840">
                  <a:moveTo>
                    <a:pt x="4231" y="1"/>
                  </a:moveTo>
                  <a:cubicBezTo>
                    <a:pt x="4097" y="1"/>
                    <a:pt x="3962" y="3"/>
                    <a:pt x="3825" y="6"/>
                  </a:cubicBezTo>
                  <a:cubicBezTo>
                    <a:pt x="1709" y="60"/>
                    <a:pt x="0" y="521"/>
                    <a:pt x="55" y="1308"/>
                  </a:cubicBezTo>
                  <a:cubicBezTo>
                    <a:pt x="80" y="1848"/>
                    <a:pt x="1669" y="2316"/>
                    <a:pt x="3639" y="2316"/>
                  </a:cubicBezTo>
                  <a:cubicBezTo>
                    <a:pt x="3745" y="2316"/>
                    <a:pt x="3852" y="2314"/>
                    <a:pt x="3961" y="2311"/>
                  </a:cubicBezTo>
                  <a:cubicBezTo>
                    <a:pt x="6103" y="2284"/>
                    <a:pt x="7839" y="1715"/>
                    <a:pt x="7812" y="1172"/>
                  </a:cubicBezTo>
                  <a:cubicBezTo>
                    <a:pt x="7787" y="384"/>
                    <a:pt x="6235" y="1"/>
                    <a:pt x="423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2"/>
            <p:cNvSpPr/>
            <p:nvPr/>
          </p:nvSpPr>
          <p:spPr>
            <a:xfrm>
              <a:off x="1795025" y="2049075"/>
              <a:ext cx="196000" cy="55175"/>
            </a:xfrm>
            <a:custGeom>
              <a:rect b="b" l="l" r="r" t="t"/>
              <a:pathLst>
                <a:path extrusionOk="0" h="2207" w="7840">
                  <a:moveTo>
                    <a:pt x="4301" y="0"/>
                  </a:moveTo>
                  <a:cubicBezTo>
                    <a:pt x="4163" y="0"/>
                    <a:pt x="4022" y="2"/>
                    <a:pt x="3879" y="5"/>
                  </a:cubicBezTo>
                  <a:cubicBezTo>
                    <a:pt x="1709" y="33"/>
                    <a:pt x="0" y="521"/>
                    <a:pt x="55" y="1253"/>
                  </a:cubicBezTo>
                  <a:cubicBezTo>
                    <a:pt x="80" y="1742"/>
                    <a:pt x="1669" y="2207"/>
                    <a:pt x="3638" y="2207"/>
                  </a:cubicBezTo>
                  <a:cubicBezTo>
                    <a:pt x="3745" y="2207"/>
                    <a:pt x="3852" y="2205"/>
                    <a:pt x="3961" y="2202"/>
                  </a:cubicBezTo>
                  <a:cubicBezTo>
                    <a:pt x="6103" y="2175"/>
                    <a:pt x="7839" y="1633"/>
                    <a:pt x="7812" y="1090"/>
                  </a:cubicBezTo>
                  <a:cubicBezTo>
                    <a:pt x="7787" y="356"/>
                    <a:pt x="6249" y="0"/>
                    <a:pt x="43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2"/>
            <p:cNvSpPr/>
            <p:nvPr/>
          </p:nvSpPr>
          <p:spPr>
            <a:xfrm>
              <a:off x="1854025" y="2058025"/>
              <a:ext cx="86125" cy="35950"/>
            </a:xfrm>
            <a:custGeom>
              <a:rect b="b" l="l" r="r" t="t"/>
              <a:pathLst>
                <a:path extrusionOk="0" h="1438" w="3445">
                  <a:moveTo>
                    <a:pt x="570" y="0"/>
                  </a:moveTo>
                  <a:lnTo>
                    <a:pt x="54" y="27"/>
                  </a:lnTo>
                  <a:lnTo>
                    <a:pt x="488" y="217"/>
                  </a:lnTo>
                  <a:cubicBezTo>
                    <a:pt x="27" y="326"/>
                    <a:pt x="0" y="543"/>
                    <a:pt x="407" y="705"/>
                  </a:cubicBezTo>
                  <a:cubicBezTo>
                    <a:pt x="787" y="868"/>
                    <a:pt x="1329" y="895"/>
                    <a:pt x="1953" y="895"/>
                  </a:cubicBezTo>
                  <a:cubicBezTo>
                    <a:pt x="2360" y="895"/>
                    <a:pt x="2550" y="895"/>
                    <a:pt x="2685" y="977"/>
                  </a:cubicBezTo>
                  <a:cubicBezTo>
                    <a:pt x="2794" y="1031"/>
                    <a:pt x="2740" y="1112"/>
                    <a:pt x="2496" y="1139"/>
                  </a:cubicBezTo>
                  <a:cubicBezTo>
                    <a:pt x="2224" y="1166"/>
                    <a:pt x="1926" y="1166"/>
                    <a:pt x="1655" y="1166"/>
                  </a:cubicBezTo>
                  <a:lnTo>
                    <a:pt x="1926" y="1383"/>
                  </a:lnTo>
                  <a:cubicBezTo>
                    <a:pt x="2170" y="1383"/>
                    <a:pt x="2468" y="1356"/>
                    <a:pt x="2740" y="1302"/>
                  </a:cubicBezTo>
                  <a:lnTo>
                    <a:pt x="3011" y="1438"/>
                  </a:lnTo>
                  <a:lnTo>
                    <a:pt x="3391" y="1410"/>
                  </a:lnTo>
                  <a:lnTo>
                    <a:pt x="3065" y="1275"/>
                  </a:lnTo>
                  <a:cubicBezTo>
                    <a:pt x="3445" y="1221"/>
                    <a:pt x="3445" y="1031"/>
                    <a:pt x="3201" y="895"/>
                  </a:cubicBezTo>
                  <a:cubicBezTo>
                    <a:pt x="2930" y="760"/>
                    <a:pt x="2577" y="705"/>
                    <a:pt x="1926" y="705"/>
                  </a:cubicBezTo>
                  <a:cubicBezTo>
                    <a:pt x="1411" y="678"/>
                    <a:pt x="1167" y="678"/>
                    <a:pt x="1031" y="597"/>
                  </a:cubicBezTo>
                  <a:cubicBezTo>
                    <a:pt x="922" y="543"/>
                    <a:pt x="922" y="461"/>
                    <a:pt x="1248" y="434"/>
                  </a:cubicBezTo>
                  <a:cubicBezTo>
                    <a:pt x="1356" y="425"/>
                    <a:pt x="1465" y="422"/>
                    <a:pt x="1567" y="422"/>
                  </a:cubicBezTo>
                  <a:cubicBezTo>
                    <a:pt x="1772" y="422"/>
                    <a:pt x="1953" y="434"/>
                    <a:pt x="2062" y="434"/>
                  </a:cubicBezTo>
                  <a:lnTo>
                    <a:pt x="1790" y="190"/>
                  </a:lnTo>
                  <a:cubicBezTo>
                    <a:pt x="1668" y="176"/>
                    <a:pt x="1539" y="170"/>
                    <a:pt x="1397" y="170"/>
                  </a:cubicBezTo>
                  <a:cubicBezTo>
                    <a:pt x="1255" y="170"/>
                    <a:pt x="1099" y="176"/>
                    <a:pt x="922" y="190"/>
                  </a:cubicBezTo>
                  <a:lnTo>
                    <a:pt x="570"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32"/>
          <p:cNvGrpSpPr/>
          <p:nvPr/>
        </p:nvGrpSpPr>
        <p:grpSpPr>
          <a:xfrm rot="-5400000">
            <a:off x="4968579" y="-3545815"/>
            <a:ext cx="6383002" cy="6383002"/>
            <a:chOff x="2195175" y="1795225"/>
            <a:chExt cx="5793775" cy="5793775"/>
          </a:xfrm>
        </p:grpSpPr>
        <p:sp>
          <p:nvSpPr>
            <p:cNvPr id="812" name="Google Shape;812;p32"/>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2"/>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16" name="Shape 816"/>
        <p:cNvGrpSpPr/>
        <p:nvPr/>
      </p:nvGrpSpPr>
      <p:grpSpPr>
        <a:xfrm>
          <a:off x="0" y="0"/>
          <a:ext cx="0" cy="0"/>
          <a:chOff x="0" y="0"/>
          <a:chExt cx="0" cy="0"/>
        </a:xfrm>
      </p:grpSpPr>
      <p:sp>
        <p:nvSpPr>
          <p:cNvPr id="817" name="Google Shape;817;p33"/>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8" name="Google Shape;818;p33"/>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9" name="Google Shape;819;p3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Assistant"/>
                <a:ea typeface="Assistant"/>
                <a:cs typeface="Assistant"/>
                <a:sym typeface="Assistant"/>
              </a:rPr>
              <a:t>CREDITS: This presentation template was created by </a:t>
            </a:r>
            <a:r>
              <a:rPr b="1" lang="en" sz="1200">
                <a:solidFill>
                  <a:schemeClr val="dk1"/>
                </a:solidFill>
                <a:uFill>
                  <a:noFill/>
                </a:uFill>
                <a:latin typeface="Assistant"/>
                <a:ea typeface="Assistant"/>
                <a:cs typeface="Assistant"/>
                <a:sym typeface="Assistant"/>
                <a:hlinkClick r:id="rId2">
                  <a:extLst>
                    <a:ext uri="{A12FA001-AC4F-418D-AE19-62706E023703}">
                      <ahyp:hlinkClr val="tx"/>
                    </a:ext>
                  </a:extLst>
                </a:hlinkClick>
              </a:rPr>
              <a:t>Slidesgo</a:t>
            </a:r>
            <a:r>
              <a:rPr lang="en" sz="1200">
                <a:solidFill>
                  <a:schemeClr val="dk1"/>
                </a:solidFill>
                <a:latin typeface="Assistant"/>
                <a:ea typeface="Assistant"/>
                <a:cs typeface="Assistant"/>
                <a:sym typeface="Assistant"/>
              </a:rPr>
              <a:t>, and includes icons by </a:t>
            </a:r>
            <a:r>
              <a:rPr b="1" lang="en" sz="1200">
                <a:solidFill>
                  <a:schemeClr val="dk1"/>
                </a:solidFill>
                <a:uFill>
                  <a:noFill/>
                </a:uFill>
                <a:latin typeface="Assistant"/>
                <a:ea typeface="Assistant"/>
                <a:cs typeface="Assistant"/>
                <a:sym typeface="Assistant"/>
                <a:hlinkClick r:id="rId3">
                  <a:extLst>
                    <a:ext uri="{A12FA001-AC4F-418D-AE19-62706E023703}">
                      <ahyp:hlinkClr val="tx"/>
                    </a:ext>
                  </a:extLst>
                </a:hlinkClick>
              </a:rPr>
              <a:t>Flaticon</a:t>
            </a:r>
            <a:r>
              <a:rPr lang="en" sz="1200">
                <a:solidFill>
                  <a:schemeClr val="dk1"/>
                </a:solidFill>
                <a:latin typeface="Assistant"/>
                <a:ea typeface="Assistant"/>
                <a:cs typeface="Assistant"/>
                <a:sym typeface="Assistant"/>
              </a:rPr>
              <a:t>, and infographics &amp; images by </a:t>
            </a:r>
            <a:r>
              <a:rPr b="1" lang="en" sz="1200">
                <a:solidFill>
                  <a:schemeClr val="dk1"/>
                </a:solidFill>
                <a:uFill>
                  <a:noFill/>
                </a:uFill>
                <a:latin typeface="Assistant"/>
                <a:ea typeface="Assistant"/>
                <a:cs typeface="Assistant"/>
                <a:sym typeface="Assistant"/>
                <a:hlinkClick r:id="rId4">
                  <a:extLst>
                    <a:ext uri="{A12FA001-AC4F-418D-AE19-62706E023703}">
                      <ahyp:hlinkClr val="tx"/>
                    </a:ext>
                  </a:extLst>
                </a:hlinkClick>
              </a:rPr>
              <a:t>Freepik</a:t>
            </a:r>
            <a:r>
              <a:rPr b="1" lang="en" sz="1200">
                <a:solidFill>
                  <a:schemeClr val="dk1"/>
                </a:solidFill>
                <a:latin typeface="Assistant"/>
                <a:ea typeface="Assistant"/>
                <a:cs typeface="Assistant"/>
                <a:sym typeface="Assistant"/>
              </a:rPr>
              <a:t> </a:t>
            </a:r>
            <a:endParaRPr b="1" sz="1200">
              <a:solidFill>
                <a:schemeClr val="dk1"/>
              </a:solidFill>
              <a:latin typeface="Assistant"/>
              <a:ea typeface="Assistant"/>
              <a:cs typeface="Assistant"/>
              <a:sym typeface="Assistant"/>
            </a:endParaRPr>
          </a:p>
        </p:txBody>
      </p:sp>
      <p:grpSp>
        <p:nvGrpSpPr>
          <p:cNvPr id="820" name="Google Shape;820;p33"/>
          <p:cNvGrpSpPr/>
          <p:nvPr/>
        </p:nvGrpSpPr>
        <p:grpSpPr>
          <a:xfrm>
            <a:off x="4319157" y="-4340227"/>
            <a:ext cx="7093598" cy="11211064"/>
            <a:chOff x="1550175" y="-2587150"/>
            <a:chExt cx="6438775" cy="10176150"/>
          </a:xfrm>
        </p:grpSpPr>
        <p:sp>
          <p:nvSpPr>
            <p:cNvPr id="821" name="Google Shape;821;p33"/>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3"/>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3"/>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33"/>
          <p:cNvGrpSpPr/>
          <p:nvPr/>
        </p:nvGrpSpPr>
        <p:grpSpPr>
          <a:xfrm flipH="1">
            <a:off x="-2012593" y="-4340227"/>
            <a:ext cx="7093598" cy="11211064"/>
            <a:chOff x="1550175" y="-2587150"/>
            <a:chExt cx="6438775" cy="10176150"/>
          </a:xfrm>
        </p:grpSpPr>
        <p:sp>
          <p:nvSpPr>
            <p:cNvPr id="830" name="Google Shape;830;p33"/>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3"/>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3"/>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3"/>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33"/>
          <p:cNvGrpSpPr/>
          <p:nvPr/>
        </p:nvGrpSpPr>
        <p:grpSpPr>
          <a:xfrm flipH="1">
            <a:off x="7655114" y="3789922"/>
            <a:ext cx="1092234" cy="869937"/>
            <a:chOff x="4246625" y="3506675"/>
            <a:chExt cx="1092125" cy="869850"/>
          </a:xfrm>
        </p:grpSpPr>
        <p:sp>
          <p:nvSpPr>
            <p:cNvPr id="839" name="Google Shape;839;p33"/>
            <p:cNvSpPr/>
            <p:nvPr/>
          </p:nvSpPr>
          <p:spPr>
            <a:xfrm>
              <a:off x="5009500" y="3622725"/>
              <a:ext cx="218150" cy="155250"/>
            </a:xfrm>
            <a:custGeom>
              <a:rect b="b" l="l" r="r" t="t"/>
              <a:pathLst>
                <a:path extrusionOk="0" h="6210" w="8726">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a:off x="5101500" y="3622050"/>
              <a:ext cx="138275" cy="160250"/>
            </a:xfrm>
            <a:custGeom>
              <a:rect b="b" l="l" r="r" t="t"/>
              <a:pathLst>
                <a:path extrusionOk="0" h="6410" w="5531">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a:off x="4246625" y="3599975"/>
              <a:ext cx="143750" cy="140275"/>
            </a:xfrm>
            <a:custGeom>
              <a:rect b="b" l="l" r="r" t="t"/>
              <a:pathLst>
                <a:path extrusionOk="0" h="5611" w="575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3"/>
            <p:cNvSpPr/>
            <p:nvPr/>
          </p:nvSpPr>
          <p:spPr>
            <a:xfrm>
              <a:off x="4689725" y="4231075"/>
              <a:ext cx="137775" cy="112075"/>
            </a:xfrm>
            <a:custGeom>
              <a:rect b="b" l="l" r="r" t="t"/>
              <a:pathLst>
                <a:path extrusionOk="0" h="4483" w="5511">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3"/>
            <p:cNvSpPr/>
            <p:nvPr/>
          </p:nvSpPr>
          <p:spPr>
            <a:xfrm>
              <a:off x="4557450" y="4177875"/>
              <a:ext cx="135775" cy="118650"/>
            </a:xfrm>
            <a:custGeom>
              <a:rect b="b" l="l" r="r" t="t"/>
              <a:pathLst>
                <a:path extrusionOk="0" h="4746" w="5431">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a:off x="4299325" y="3506675"/>
              <a:ext cx="1039425" cy="869850"/>
            </a:xfrm>
            <a:custGeom>
              <a:rect b="b" l="l" r="r" t="t"/>
              <a:pathLst>
                <a:path extrusionOk="0" h="34794" w="41577">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a:off x="4760850" y="3580850"/>
              <a:ext cx="177075" cy="178475"/>
            </a:xfrm>
            <a:custGeom>
              <a:rect b="b" l="l" r="r" t="t"/>
              <a:pathLst>
                <a:path extrusionOk="0" h="7139" w="7083">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a:off x="4754800" y="3581425"/>
              <a:ext cx="173750" cy="178175"/>
            </a:xfrm>
            <a:custGeom>
              <a:rect b="b" l="l" r="r" t="t"/>
              <a:pathLst>
                <a:path extrusionOk="0" h="7127" w="695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p:nvPr/>
          </p:nvSpPr>
          <p:spPr>
            <a:xfrm>
              <a:off x="5106475" y="3821250"/>
              <a:ext cx="77600" cy="49400"/>
            </a:xfrm>
            <a:custGeom>
              <a:rect b="b" l="l" r="r" t="t"/>
              <a:pathLst>
                <a:path extrusionOk="0" h="1976" w="3104">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3"/>
            <p:cNvSpPr/>
            <p:nvPr/>
          </p:nvSpPr>
          <p:spPr>
            <a:xfrm>
              <a:off x="4929925" y="3812300"/>
              <a:ext cx="90050" cy="58350"/>
            </a:xfrm>
            <a:custGeom>
              <a:rect b="b" l="l" r="r" t="t"/>
              <a:pathLst>
                <a:path extrusionOk="0" h="2334" w="3602">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a:off x="4666850" y="3526875"/>
              <a:ext cx="348650" cy="82575"/>
            </a:xfrm>
            <a:custGeom>
              <a:rect b="b" l="l" r="r" t="t"/>
              <a:pathLst>
                <a:path extrusionOk="0" h="3303" w="13946">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a:off x="4950325" y="3911375"/>
              <a:ext cx="306375" cy="246225"/>
            </a:xfrm>
            <a:custGeom>
              <a:rect b="b" l="l" r="r" t="t"/>
              <a:pathLst>
                <a:path extrusionOk="0" h="9849" w="12255">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a:off x="5060225" y="3984800"/>
              <a:ext cx="39825" cy="72850"/>
            </a:xfrm>
            <a:custGeom>
              <a:rect b="b" l="l" r="r" t="t"/>
              <a:pathLst>
                <a:path extrusionOk="0" h="2914" w="1593">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a:off x="5135325" y="3988350"/>
              <a:ext cx="40300" cy="73225"/>
            </a:xfrm>
            <a:custGeom>
              <a:rect b="b" l="l" r="r" t="t"/>
              <a:pathLst>
                <a:path extrusionOk="0" h="2929" w="1612">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3" name="Google Shape;853;p33"/>
          <p:cNvGrpSpPr/>
          <p:nvPr/>
        </p:nvGrpSpPr>
        <p:grpSpPr>
          <a:xfrm flipH="1">
            <a:off x="386560" y="4062479"/>
            <a:ext cx="739833" cy="715503"/>
            <a:chOff x="1122350" y="3406575"/>
            <a:chExt cx="282800" cy="273500"/>
          </a:xfrm>
        </p:grpSpPr>
        <p:sp>
          <p:nvSpPr>
            <p:cNvPr id="854" name="Google Shape;854;p33"/>
            <p:cNvSpPr/>
            <p:nvPr/>
          </p:nvSpPr>
          <p:spPr>
            <a:xfrm>
              <a:off x="1153775" y="3605450"/>
              <a:ext cx="251375" cy="74625"/>
            </a:xfrm>
            <a:custGeom>
              <a:rect b="b" l="l" r="r" t="t"/>
              <a:pathLst>
                <a:path extrusionOk="0" h="2985" w="10055">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a:off x="1153550" y="3580825"/>
              <a:ext cx="250925" cy="76250"/>
            </a:xfrm>
            <a:custGeom>
              <a:rect b="b" l="l" r="r" t="t"/>
              <a:pathLst>
                <a:path extrusionOk="0" h="3050" w="10037">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a:off x="1152175" y="3573850"/>
              <a:ext cx="250925" cy="74400"/>
            </a:xfrm>
            <a:custGeom>
              <a:rect b="b" l="l" r="r" t="t"/>
              <a:pathLst>
                <a:path extrusionOk="0" h="2976" w="10037">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a:off x="1152175" y="3547600"/>
              <a:ext cx="250925" cy="77600"/>
            </a:xfrm>
            <a:custGeom>
              <a:rect b="b" l="l" r="r" t="t"/>
              <a:pathLst>
                <a:path extrusionOk="0" h="3104" w="10037">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a:off x="1153550" y="3541825"/>
              <a:ext cx="251600" cy="74475"/>
            </a:xfrm>
            <a:custGeom>
              <a:rect b="b" l="l" r="r" t="t"/>
              <a:pathLst>
                <a:path extrusionOk="0" h="2979" w="10064">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a:off x="1152875" y="3517250"/>
              <a:ext cx="252275" cy="76675"/>
            </a:xfrm>
            <a:custGeom>
              <a:rect b="b" l="l" r="r" t="t"/>
              <a:pathLst>
                <a:path extrusionOk="0" h="3067" w="10091">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a:off x="1176600" y="3524725"/>
              <a:ext cx="201425" cy="57675"/>
            </a:xfrm>
            <a:custGeom>
              <a:rect b="b" l="l" r="r" t="t"/>
              <a:pathLst>
                <a:path extrusionOk="0" h="2307" w="8057">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3"/>
            <p:cNvSpPr/>
            <p:nvPr/>
          </p:nvSpPr>
          <p:spPr>
            <a:xfrm>
              <a:off x="1150825" y="3500875"/>
              <a:ext cx="252950" cy="74900"/>
            </a:xfrm>
            <a:custGeom>
              <a:rect b="b" l="l" r="r" t="t"/>
              <a:pathLst>
                <a:path extrusionOk="0" h="2996" w="10118">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3"/>
            <p:cNvSpPr/>
            <p:nvPr/>
          </p:nvSpPr>
          <p:spPr>
            <a:xfrm>
              <a:off x="1150150" y="3475225"/>
              <a:ext cx="252950" cy="76825"/>
            </a:xfrm>
            <a:custGeom>
              <a:rect b="b" l="l" r="r" t="t"/>
              <a:pathLst>
                <a:path extrusionOk="0" h="3073" w="10118">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3"/>
            <p:cNvSpPr/>
            <p:nvPr/>
          </p:nvSpPr>
          <p:spPr>
            <a:xfrm>
              <a:off x="1173875" y="3485125"/>
              <a:ext cx="202775" cy="56700"/>
            </a:xfrm>
            <a:custGeom>
              <a:rect b="b" l="l" r="r" t="t"/>
              <a:pathLst>
                <a:path extrusionOk="0" h="2268" w="8111">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3"/>
            <p:cNvSpPr/>
            <p:nvPr/>
          </p:nvSpPr>
          <p:spPr>
            <a:xfrm>
              <a:off x="1152175" y="3478000"/>
              <a:ext cx="204825" cy="41575"/>
            </a:xfrm>
            <a:custGeom>
              <a:rect b="b" l="l" r="r" t="t"/>
              <a:pathLst>
                <a:path extrusionOk="0" h="1663" w="8193">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3"/>
            <p:cNvSpPr/>
            <p:nvPr/>
          </p:nvSpPr>
          <p:spPr>
            <a:xfrm>
              <a:off x="1127100" y="3427700"/>
              <a:ext cx="250250" cy="85325"/>
            </a:xfrm>
            <a:custGeom>
              <a:rect b="b" l="l" r="r" t="t"/>
              <a:pathLst>
                <a:path extrusionOk="0" h="3413" w="1001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3"/>
            <p:cNvSpPr/>
            <p:nvPr/>
          </p:nvSpPr>
          <p:spPr>
            <a:xfrm>
              <a:off x="1122350" y="3406575"/>
              <a:ext cx="250925" cy="84450"/>
            </a:xfrm>
            <a:custGeom>
              <a:rect b="b" l="l" r="r" t="t"/>
              <a:pathLst>
                <a:path extrusionOk="0" h="3378" w="10037">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3"/>
            <p:cNvSpPr/>
            <p:nvPr/>
          </p:nvSpPr>
          <p:spPr>
            <a:xfrm>
              <a:off x="1146075" y="3415725"/>
              <a:ext cx="200750" cy="65175"/>
            </a:xfrm>
            <a:custGeom>
              <a:rect b="b" l="l" r="r" t="t"/>
              <a:pathLst>
                <a:path extrusionOk="0" h="2607" w="803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33"/>
          <p:cNvGrpSpPr/>
          <p:nvPr/>
        </p:nvGrpSpPr>
        <p:grpSpPr>
          <a:xfrm flipH="1">
            <a:off x="414269" y="426733"/>
            <a:ext cx="597910" cy="983196"/>
            <a:chOff x="1129800" y="2995325"/>
            <a:chExt cx="228550" cy="375825"/>
          </a:xfrm>
        </p:grpSpPr>
        <p:sp>
          <p:nvSpPr>
            <p:cNvPr id="869" name="Google Shape;869;p33"/>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3"/>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3"/>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3"/>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3"/>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3"/>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33"/>
          <p:cNvGrpSpPr/>
          <p:nvPr/>
        </p:nvGrpSpPr>
        <p:grpSpPr>
          <a:xfrm rot="-5400000">
            <a:off x="7511215" y="3534594"/>
            <a:ext cx="1380051" cy="1380570"/>
            <a:chOff x="2416000" y="1808150"/>
            <a:chExt cx="2662650" cy="2663650"/>
          </a:xfrm>
        </p:grpSpPr>
        <p:sp>
          <p:nvSpPr>
            <p:cNvPr id="877" name="Google Shape;877;p33"/>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3"/>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3"/>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81" name="Shape 881"/>
        <p:cNvGrpSpPr/>
        <p:nvPr/>
      </p:nvGrpSpPr>
      <p:grpSpPr>
        <a:xfrm>
          <a:off x="0" y="0"/>
          <a:ext cx="0" cy="0"/>
          <a:chOff x="0" y="0"/>
          <a:chExt cx="0" cy="0"/>
        </a:xfrm>
      </p:grpSpPr>
      <p:grpSp>
        <p:nvGrpSpPr>
          <p:cNvPr id="882" name="Google Shape;882;p34"/>
          <p:cNvGrpSpPr/>
          <p:nvPr/>
        </p:nvGrpSpPr>
        <p:grpSpPr>
          <a:xfrm flipH="1" rot="5400000">
            <a:off x="-2675846" y="-4094840"/>
            <a:ext cx="6383002" cy="6383002"/>
            <a:chOff x="2195175" y="1795225"/>
            <a:chExt cx="5793775" cy="5793775"/>
          </a:xfrm>
        </p:grpSpPr>
        <p:sp>
          <p:nvSpPr>
            <p:cNvPr id="883" name="Google Shape;883;p34"/>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4"/>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4"/>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34"/>
          <p:cNvGrpSpPr/>
          <p:nvPr/>
        </p:nvGrpSpPr>
        <p:grpSpPr>
          <a:xfrm flipH="1" rot="-5400000">
            <a:off x="5768029" y="2070085"/>
            <a:ext cx="6383002" cy="6383002"/>
            <a:chOff x="2195175" y="1795225"/>
            <a:chExt cx="5793775" cy="5793775"/>
          </a:xfrm>
        </p:grpSpPr>
        <p:sp>
          <p:nvSpPr>
            <p:cNvPr id="888" name="Google Shape;888;p34"/>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34"/>
          <p:cNvGrpSpPr/>
          <p:nvPr/>
        </p:nvGrpSpPr>
        <p:grpSpPr>
          <a:xfrm>
            <a:off x="8174969" y="3886875"/>
            <a:ext cx="664006" cy="1091884"/>
            <a:chOff x="1129800" y="2995325"/>
            <a:chExt cx="228550" cy="375825"/>
          </a:xfrm>
        </p:grpSpPr>
        <p:sp>
          <p:nvSpPr>
            <p:cNvPr id="893" name="Google Shape;893;p34"/>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4"/>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4"/>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a:off x="1226775" y="3031075"/>
              <a:ext cx="69200" cy="103100"/>
            </a:xfrm>
            <a:custGeom>
              <a:rect b="b" l="l" r="r" t="t"/>
              <a:pathLst>
                <a:path extrusionOk="0" h="4124" w="2768">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4"/>
            <p:cNvSpPr/>
            <p:nvPr/>
          </p:nvSpPr>
          <p:spPr>
            <a:xfrm>
              <a:off x="1196950" y="3273850"/>
              <a:ext cx="84100" cy="28075"/>
            </a:xfrm>
            <a:custGeom>
              <a:rect b="b" l="l" r="r" t="t"/>
              <a:pathLst>
                <a:path extrusionOk="0" h="1123" w="3364">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902" name="Shape 902"/>
        <p:cNvGrpSpPr/>
        <p:nvPr/>
      </p:nvGrpSpPr>
      <p:grpSpPr>
        <a:xfrm>
          <a:off x="0" y="0"/>
          <a:ext cx="0" cy="0"/>
          <a:chOff x="0" y="0"/>
          <a:chExt cx="0" cy="0"/>
        </a:xfrm>
      </p:grpSpPr>
      <p:grpSp>
        <p:nvGrpSpPr>
          <p:cNvPr id="903" name="Google Shape;903;p35"/>
          <p:cNvGrpSpPr/>
          <p:nvPr/>
        </p:nvGrpSpPr>
        <p:grpSpPr>
          <a:xfrm>
            <a:off x="-4" y="3334863"/>
            <a:ext cx="1913818" cy="1808633"/>
            <a:chOff x="1809775" y="3952575"/>
            <a:chExt cx="1737150" cy="1641675"/>
          </a:xfrm>
        </p:grpSpPr>
        <p:sp>
          <p:nvSpPr>
            <p:cNvPr id="904" name="Google Shape;904;p35"/>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5"/>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35"/>
          <p:cNvGrpSpPr/>
          <p:nvPr/>
        </p:nvGrpSpPr>
        <p:grpSpPr>
          <a:xfrm rot="10800000">
            <a:off x="7230184" y="-12"/>
            <a:ext cx="1913818" cy="1808633"/>
            <a:chOff x="1809775" y="3952575"/>
            <a:chExt cx="1737150" cy="1641675"/>
          </a:xfrm>
        </p:grpSpPr>
        <p:sp>
          <p:nvSpPr>
            <p:cNvPr id="907" name="Google Shape;907;p35"/>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5"/>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35"/>
          <p:cNvGrpSpPr/>
          <p:nvPr/>
        </p:nvGrpSpPr>
        <p:grpSpPr>
          <a:xfrm flipH="1">
            <a:off x="7828489" y="312747"/>
            <a:ext cx="1092234" cy="869937"/>
            <a:chOff x="4246625" y="3506675"/>
            <a:chExt cx="1092125" cy="869850"/>
          </a:xfrm>
        </p:grpSpPr>
        <p:sp>
          <p:nvSpPr>
            <p:cNvPr id="910" name="Google Shape;910;p35"/>
            <p:cNvSpPr/>
            <p:nvPr/>
          </p:nvSpPr>
          <p:spPr>
            <a:xfrm>
              <a:off x="5009500" y="3622725"/>
              <a:ext cx="218150" cy="155250"/>
            </a:xfrm>
            <a:custGeom>
              <a:rect b="b" l="l" r="r" t="t"/>
              <a:pathLst>
                <a:path extrusionOk="0" h="6210" w="8726">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5"/>
            <p:cNvSpPr/>
            <p:nvPr/>
          </p:nvSpPr>
          <p:spPr>
            <a:xfrm>
              <a:off x="5101500" y="3622050"/>
              <a:ext cx="138275" cy="160250"/>
            </a:xfrm>
            <a:custGeom>
              <a:rect b="b" l="l" r="r" t="t"/>
              <a:pathLst>
                <a:path extrusionOk="0" h="6410" w="5531">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5"/>
            <p:cNvSpPr/>
            <p:nvPr/>
          </p:nvSpPr>
          <p:spPr>
            <a:xfrm>
              <a:off x="4246625" y="3599975"/>
              <a:ext cx="143750" cy="140275"/>
            </a:xfrm>
            <a:custGeom>
              <a:rect b="b" l="l" r="r" t="t"/>
              <a:pathLst>
                <a:path extrusionOk="0" h="5611" w="575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5"/>
            <p:cNvSpPr/>
            <p:nvPr/>
          </p:nvSpPr>
          <p:spPr>
            <a:xfrm>
              <a:off x="4689725" y="4231075"/>
              <a:ext cx="137775" cy="112075"/>
            </a:xfrm>
            <a:custGeom>
              <a:rect b="b" l="l" r="r" t="t"/>
              <a:pathLst>
                <a:path extrusionOk="0" h="4483" w="5511">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5"/>
            <p:cNvSpPr/>
            <p:nvPr/>
          </p:nvSpPr>
          <p:spPr>
            <a:xfrm>
              <a:off x="4557450" y="4177875"/>
              <a:ext cx="135775" cy="118650"/>
            </a:xfrm>
            <a:custGeom>
              <a:rect b="b" l="l" r="r" t="t"/>
              <a:pathLst>
                <a:path extrusionOk="0" h="4746" w="5431">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5"/>
            <p:cNvSpPr/>
            <p:nvPr/>
          </p:nvSpPr>
          <p:spPr>
            <a:xfrm>
              <a:off x="4299325" y="3506675"/>
              <a:ext cx="1039425" cy="869850"/>
            </a:xfrm>
            <a:custGeom>
              <a:rect b="b" l="l" r="r" t="t"/>
              <a:pathLst>
                <a:path extrusionOk="0" h="34794" w="41577">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5"/>
            <p:cNvSpPr/>
            <p:nvPr/>
          </p:nvSpPr>
          <p:spPr>
            <a:xfrm>
              <a:off x="4760850" y="3580850"/>
              <a:ext cx="177075" cy="178475"/>
            </a:xfrm>
            <a:custGeom>
              <a:rect b="b" l="l" r="r" t="t"/>
              <a:pathLst>
                <a:path extrusionOk="0" h="7139" w="7083">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5"/>
            <p:cNvSpPr/>
            <p:nvPr/>
          </p:nvSpPr>
          <p:spPr>
            <a:xfrm>
              <a:off x="4754800" y="3581425"/>
              <a:ext cx="173750" cy="178175"/>
            </a:xfrm>
            <a:custGeom>
              <a:rect b="b" l="l" r="r" t="t"/>
              <a:pathLst>
                <a:path extrusionOk="0" h="7127" w="695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5"/>
            <p:cNvSpPr/>
            <p:nvPr/>
          </p:nvSpPr>
          <p:spPr>
            <a:xfrm>
              <a:off x="5106475" y="3821250"/>
              <a:ext cx="77600" cy="49400"/>
            </a:xfrm>
            <a:custGeom>
              <a:rect b="b" l="l" r="r" t="t"/>
              <a:pathLst>
                <a:path extrusionOk="0" h="1976" w="3104">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5"/>
            <p:cNvSpPr/>
            <p:nvPr/>
          </p:nvSpPr>
          <p:spPr>
            <a:xfrm>
              <a:off x="4929925" y="3812300"/>
              <a:ext cx="90050" cy="58350"/>
            </a:xfrm>
            <a:custGeom>
              <a:rect b="b" l="l" r="r" t="t"/>
              <a:pathLst>
                <a:path extrusionOk="0" h="2334" w="3602">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5"/>
            <p:cNvSpPr/>
            <p:nvPr/>
          </p:nvSpPr>
          <p:spPr>
            <a:xfrm>
              <a:off x="4666850" y="3526875"/>
              <a:ext cx="348650" cy="82575"/>
            </a:xfrm>
            <a:custGeom>
              <a:rect b="b" l="l" r="r" t="t"/>
              <a:pathLst>
                <a:path extrusionOk="0" h="3303" w="13946">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5"/>
            <p:cNvSpPr/>
            <p:nvPr/>
          </p:nvSpPr>
          <p:spPr>
            <a:xfrm>
              <a:off x="4950325" y="3911375"/>
              <a:ext cx="306375" cy="246225"/>
            </a:xfrm>
            <a:custGeom>
              <a:rect b="b" l="l" r="r" t="t"/>
              <a:pathLst>
                <a:path extrusionOk="0" h="9849" w="12255">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5"/>
            <p:cNvSpPr/>
            <p:nvPr/>
          </p:nvSpPr>
          <p:spPr>
            <a:xfrm>
              <a:off x="5060225" y="3984800"/>
              <a:ext cx="39825" cy="72850"/>
            </a:xfrm>
            <a:custGeom>
              <a:rect b="b" l="l" r="r" t="t"/>
              <a:pathLst>
                <a:path extrusionOk="0" h="2914" w="1593">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5"/>
            <p:cNvSpPr/>
            <p:nvPr/>
          </p:nvSpPr>
          <p:spPr>
            <a:xfrm>
              <a:off x="5135325" y="3988350"/>
              <a:ext cx="40300" cy="73225"/>
            </a:xfrm>
            <a:custGeom>
              <a:rect b="b" l="l" r="r" t="t"/>
              <a:pathLst>
                <a:path extrusionOk="0" h="2929" w="1612">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35"/>
          <p:cNvGrpSpPr/>
          <p:nvPr/>
        </p:nvGrpSpPr>
        <p:grpSpPr>
          <a:xfrm rot="-5400000">
            <a:off x="7684590" y="57419"/>
            <a:ext cx="1380051" cy="1380570"/>
            <a:chOff x="2416000" y="1808150"/>
            <a:chExt cx="2662650" cy="2663650"/>
          </a:xfrm>
        </p:grpSpPr>
        <p:sp>
          <p:nvSpPr>
            <p:cNvPr id="925" name="Google Shape;925;p35"/>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5"/>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5"/>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5"/>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 name="Google Shape;52;p5"/>
          <p:cNvSpPr txBox="1"/>
          <p:nvPr>
            <p:ph idx="1" type="subTitle"/>
          </p:nvPr>
        </p:nvSpPr>
        <p:spPr>
          <a:xfrm>
            <a:off x="5131397" y="3539824"/>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5"/>
          <p:cNvSpPr txBox="1"/>
          <p:nvPr>
            <p:ph idx="2" type="subTitle"/>
          </p:nvPr>
        </p:nvSpPr>
        <p:spPr>
          <a:xfrm>
            <a:off x="1507013" y="3539824"/>
            <a:ext cx="2505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5"/>
          <p:cNvSpPr txBox="1"/>
          <p:nvPr>
            <p:ph idx="3" type="subTitle"/>
          </p:nvPr>
        </p:nvSpPr>
        <p:spPr>
          <a:xfrm>
            <a:off x="5131475"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5" name="Google Shape;55;p5"/>
          <p:cNvSpPr txBox="1"/>
          <p:nvPr>
            <p:ph idx="4" type="subTitle"/>
          </p:nvPr>
        </p:nvSpPr>
        <p:spPr>
          <a:xfrm>
            <a:off x="1507100" y="3300725"/>
            <a:ext cx="25056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accent4"/>
                </a:solidFill>
                <a:latin typeface="Big Shoulders Text"/>
                <a:ea typeface="Big Shoulders Text"/>
                <a:cs typeface="Big Shoulders Text"/>
                <a:sym typeface="Big Shoulders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6" name="Google Shape;56;p5"/>
          <p:cNvGrpSpPr/>
          <p:nvPr/>
        </p:nvGrpSpPr>
        <p:grpSpPr>
          <a:xfrm rot="-5400000">
            <a:off x="7282771" y="3282263"/>
            <a:ext cx="1913818" cy="1808633"/>
            <a:chOff x="1809775" y="3952575"/>
            <a:chExt cx="1737150" cy="1641675"/>
          </a:xfrm>
        </p:grpSpPr>
        <p:sp>
          <p:nvSpPr>
            <p:cNvPr id="57" name="Google Shape;57;p5"/>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5"/>
          <p:cNvGrpSpPr/>
          <p:nvPr/>
        </p:nvGrpSpPr>
        <p:grpSpPr>
          <a:xfrm>
            <a:off x="-4" y="3334863"/>
            <a:ext cx="1913818" cy="1808633"/>
            <a:chOff x="1809775" y="3952575"/>
            <a:chExt cx="1737150" cy="1641675"/>
          </a:xfrm>
        </p:grpSpPr>
        <p:sp>
          <p:nvSpPr>
            <p:cNvPr id="60" name="Google Shape;60;p5"/>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5"/>
          <p:cNvGrpSpPr/>
          <p:nvPr/>
        </p:nvGrpSpPr>
        <p:grpSpPr>
          <a:xfrm rot="385761">
            <a:off x="7960779" y="420169"/>
            <a:ext cx="842376" cy="622080"/>
            <a:chOff x="2527900" y="3184675"/>
            <a:chExt cx="906125" cy="669300"/>
          </a:xfrm>
        </p:grpSpPr>
        <p:sp>
          <p:nvSpPr>
            <p:cNvPr id="63" name="Google Shape;63;p5"/>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5"/>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5"/>
          <p:cNvGrpSpPr/>
          <p:nvPr/>
        </p:nvGrpSpPr>
        <p:grpSpPr>
          <a:xfrm>
            <a:off x="7834815" y="183852"/>
            <a:ext cx="1094615" cy="1095027"/>
            <a:chOff x="2416000" y="1808150"/>
            <a:chExt cx="2662650" cy="2663650"/>
          </a:xfrm>
        </p:grpSpPr>
        <p:sp>
          <p:nvSpPr>
            <p:cNvPr id="77" name="Google Shape;77;p5"/>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solidFill>
              <a:schemeClr val="accent3"/>
            </a:solid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solidFill>
              <a:schemeClr val="accent3"/>
            </a:solid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solidFill>
              <a:schemeClr val="accent3"/>
            </a:solid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solidFill>
              <a:schemeClr val="accent3"/>
            </a:solid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3" name="Google Shape;83;p6"/>
          <p:cNvGrpSpPr/>
          <p:nvPr/>
        </p:nvGrpSpPr>
        <p:grpSpPr>
          <a:xfrm>
            <a:off x="-4" y="3334863"/>
            <a:ext cx="1913818" cy="1808633"/>
            <a:chOff x="1809775" y="3952575"/>
            <a:chExt cx="1737150" cy="1641675"/>
          </a:xfrm>
        </p:grpSpPr>
        <p:sp>
          <p:nvSpPr>
            <p:cNvPr id="84" name="Google Shape;84;p6"/>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6"/>
          <p:cNvGrpSpPr/>
          <p:nvPr/>
        </p:nvGrpSpPr>
        <p:grpSpPr>
          <a:xfrm rot="10800000">
            <a:off x="7230171" y="4713"/>
            <a:ext cx="1913818" cy="1808633"/>
            <a:chOff x="1809775" y="3952575"/>
            <a:chExt cx="1737150" cy="1641675"/>
          </a:xfrm>
        </p:grpSpPr>
        <p:sp>
          <p:nvSpPr>
            <p:cNvPr id="87" name="Google Shape;87;p6"/>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6"/>
          <p:cNvGrpSpPr/>
          <p:nvPr/>
        </p:nvGrpSpPr>
        <p:grpSpPr>
          <a:xfrm rot="-5400000">
            <a:off x="7874951" y="175340"/>
            <a:ext cx="1111656" cy="1112074"/>
            <a:chOff x="2416000" y="1808150"/>
            <a:chExt cx="2662650" cy="2663650"/>
          </a:xfrm>
        </p:grpSpPr>
        <p:sp>
          <p:nvSpPr>
            <p:cNvPr id="90" name="Google Shape;90;p6"/>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accent3"/>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6"/>
          <p:cNvGrpSpPr/>
          <p:nvPr/>
        </p:nvGrpSpPr>
        <p:grpSpPr>
          <a:xfrm flipH="1">
            <a:off x="8163334" y="291555"/>
            <a:ext cx="534876" cy="879543"/>
            <a:chOff x="1129800" y="2995325"/>
            <a:chExt cx="228550" cy="375825"/>
          </a:xfrm>
        </p:grpSpPr>
        <p:sp>
          <p:nvSpPr>
            <p:cNvPr id="95" name="Google Shape;95;p6"/>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sp>
        <p:nvSpPr>
          <p:cNvPr id="103" name="Google Shape;103;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7"/>
          <p:cNvSpPr txBox="1"/>
          <p:nvPr>
            <p:ph idx="1" type="subTitle"/>
          </p:nvPr>
        </p:nvSpPr>
        <p:spPr>
          <a:xfrm>
            <a:off x="720000" y="1541950"/>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105" name="Google Shape;105;p7"/>
          <p:cNvGrpSpPr/>
          <p:nvPr/>
        </p:nvGrpSpPr>
        <p:grpSpPr>
          <a:xfrm>
            <a:off x="5767929" y="1017735"/>
            <a:ext cx="6383002" cy="6383002"/>
            <a:chOff x="2195175" y="1795225"/>
            <a:chExt cx="5793775" cy="5793775"/>
          </a:xfrm>
        </p:grpSpPr>
        <p:sp>
          <p:nvSpPr>
            <p:cNvPr id="106" name="Google Shape;106;p7"/>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0" name="Shape 110"/>
        <p:cNvGrpSpPr/>
        <p:nvPr/>
      </p:nvGrpSpPr>
      <p:grpSpPr>
        <a:xfrm>
          <a:off x="0" y="0"/>
          <a:ext cx="0" cy="0"/>
          <a:chOff x="0" y="0"/>
          <a:chExt cx="0" cy="0"/>
        </a:xfrm>
      </p:grpSpPr>
      <p:sp>
        <p:nvSpPr>
          <p:cNvPr id="111" name="Google Shape;111;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12" name="Google Shape;112;p8"/>
          <p:cNvGrpSpPr/>
          <p:nvPr/>
        </p:nvGrpSpPr>
        <p:grpSpPr>
          <a:xfrm flipH="1">
            <a:off x="2355207" y="-3622277"/>
            <a:ext cx="7093598" cy="11211064"/>
            <a:chOff x="1550175" y="-2587150"/>
            <a:chExt cx="6438775" cy="10176150"/>
          </a:xfrm>
        </p:grpSpPr>
        <p:sp>
          <p:nvSpPr>
            <p:cNvPr id="113" name="Google Shape;113;p8"/>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a:off x="1550175" y="-1634800"/>
              <a:ext cx="4436075" cy="4436125"/>
            </a:xfrm>
            <a:custGeom>
              <a:rect b="b" l="l" r="r" t="t"/>
              <a:pathLst>
                <a:path extrusionOk="0" h="177445" w="177443">
                  <a:moveTo>
                    <a:pt x="20728" y="1"/>
                  </a:moveTo>
                  <a:lnTo>
                    <a:pt x="0" y="20729"/>
                  </a:lnTo>
                  <a:lnTo>
                    <a:pt x="156715" y="177444"/>
                  </a:lnTo>
                  <a:lnTo>
                    <a:pt x="177443" y="156716"/>
                  </a:lnTo>
                  <a:lnTo>
                    <a:pt x="20728" y="1"/>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2068375" y="-2079900"/>
              <a:ext cx="4363475" cy="4363500"/>
            </a:xfrm>
            <a:custGeom>
              <a:rect b="b" l="l" r="r" t="t"/>
              <a:pathLst>
                <a:path extrusionOk="0" h="174540" w="174539">
                  <a:moveTo>
                    <a:pt x="17804" y="1"/>
                  </a:moveTo>
                  <a:lnTo>
                    <a:pt x="0" y="17805"/>
                  </a:lnTo>
                  <a:lnTo>
                    <a:pt x="156735" y="174540"/>
                  </a:lnTo>
                  <a:lnTo>
                    <a:pt x="174539" y="156736"/>
                  </a:lnTo>
                  <a:lnTo>
                    <a:pt x="17804" y="1"/>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2512975" y="-2403650"/>
              <a:ext cx="4242625" cy="4242150"/>
            </a:xfrm>
            <a:custGeom>
              <a:rect b="b" l="l" r="r" t="t"/>
              <a:pathLst>
                <a:path extrusionOk="0" h="169686" w="169705">
                  <a:moveTo>
                    <a:pt x="12970" y="1"/>
                  </a:moveTo>
                  <a:lnTo>
                    <a:pt x="0" y="12951"/>
                  </a:lnTo>
                  <a:lnTo>
                    <a:pt x="156735" y="169686"/>
                  </a:lnTo>
                  <a:lnTo>
                    <a:pt x="169705" y="156736"/>
                  </a:lnTo>
                  <a:lnTo>
                    <a:pt x="12970"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2836225" y="-2587150"/>
              <a:ext cx="4102400" cy="4102400"/>
            </a:xfrm>
            <a:custGeom>
              <a:rect b="b" l="l" r="r" t="t"/>
              <a:pathLst>
                <a:path extrusionOk="0" h="164096" w="164096">
                  <a:moveTo>
                    <a:pt x="7361" y="0"/>
                  </a:moveTo>
                  <a:lnTo>
                    <a:pt x="1" y="7361"/>
                  </a:lnTo>
                  <a:lnTo>
                    <a:pt x="156735" y="164096"/>
                  </a:lnTo>
                  <a:lnTo>
                    <a:pt x="164095" y="156735"/>
                  </a:lnTo>
                  <a:lnTo>
                    <a:pt x="7361" y="0"/>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8"/>
          <p:cNvGrpSpPr/>
          <p:nvPr/>
        </p:nvGrpSpPr>
        <p:grpSpPr>
          <a:xfrm>
            <a:off x="379381" y="3988806"/>
            <a:ext cx="862851" cy="834476"/>
            <a:chOff x="1122350" y="3406575"/>
            <a:chExt cx="282800" cy="273500"/>
          </a:xfrm>
        </p:grpSpPr>
        <p:sp>
          <p:nvSpPr>
            <p:cNvPr id="124" name="Google Shape;124;p8"/>
            <p:cNvSpPr/>
            <p:nvPr/>
          </p:nvSpPr>
          <p:spPr>
            <a:xfrm>
              <a:off x="1153775" y="3605450"/>
              <a:ext cx="251375" cy="74625"/>
            </a:xfrm>
            <a:custGeom>
              <a:rect b="b" l="l" r="r" t="t"/>
              <a:pathLst>
                <a:path extrusionOk="0" h="2985" w="10055">
                  <a:moveTo>
                    <a:pt x="5063" y="0"/>
                  </a:moveTo>
                  <a:cubicBezTo>
                    <a:pt x="2159" y="0"/>
                    <a:pt x="1" y="515"/>
                    <a:pt x="18" y="515"/>
                  </a:cubicBezTo>
                  <a:lnTo>
                    <a:pt x="18" y="1464"/>
                  </a:lnTo>
                  <a:cubicBezTo>
                    <a:pt x="18" y="2169"/>
                    <a:pt x="2270" y="2929"/>
                    <a:pt x="5036" y="2983"/>
                  </a:cubicBezTo>
                  <a:cubicBezTo>
                    <a:pt x="5095" y="2984"/>
                    <a:pt x="5153" y="2984"/>
                    <a:pt x="5212" y="2984"/>
                  </a:cubicBezTo>
                  <a:cubicBezTo>
                    <a:pt x="7922" y="2984"/>
                    <a:pt x="10054" y="2370"/>
                    <a:pt x="10054" y="1627"/>
                  </a:cubicBezTo>
                  <a:lnTo>
                    <a:pt x="10027" y="569"/>
                  </a:lnTo>
                  <a:cubicBezTo>
                    <a:pt x="8304" y="141"/>
                    <a:pt x="6582" y="0"/>
                    <a:pt x="5063"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a:off x="1153550" y="3580825"/>
              <a:ext cx="250925" cy="76250"/>
            </a:xfrm>
            <a:custGeom>
              <a:rect b="b" l="l" r="r" t="t"/>
              <a:pathLst>
                <a:path extrusionOk="0" h="3050" w="10037">
                  <a:moveTo>
                    <a:pt x="4520" y="1"/>
                  </a:moveTo>
                  <a:cubicBezTo>
                    <a:pt x="1986" y="1"/>
                    <a:pt x="0" y="584"/>
                    <a:pt x="0" y="1527"/>
                  </a:cubicBezTo>
                  <a:cubicBezTo>
                    <a:pt x="0" y="2232"/>
                    <a:pt x="2252" y="2992"/>
                    <a:pt x="5018" y="3046"/>
                  </a:cubicBezTo>
                  <a:cubicBezTo>
                    <a:pt x="5127" y="3048"/>
                    <a:pt x="5236" y="3049"/>
                    <a:pt x="5343" y="3049"/>
                  </a:cubicBezTo>
                  <a:cubicBezTo>
                    <a:pt x="7982" y="3049"/>
                    <a:pt x="10036" y="2420"/>
                    <a:pt x="10036" y="1690"/>
                  </a:cubicBezTo>
                  <a:cubicBezTo>
                    <a:pt x="10036" y="605"/>
                    <a:pt x="7758" y="35"/>
                    <a:pt x="5018" y="8"/>
                  </a:cubicBezTo>
                  <a:cubicBezTo>
                    <a:pt x="4850" y="3"/>
                    <a:pt x="4684" y="1"/>
                    <a:pt x="4520"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a:off x="1152175" y="3573850"/>
              <a:ext cx="250925" cy="74400"/>
            </a:xfrm>
            <a:custGeom>
              <a:rect b="b" l="l" r="r" t="t"/>
              <a:pathLst>
                <a:path extrusionOk="0" h="2976" w="10037">
                  <a:moveTo>
                    <a:pt x="4898" y="0"/>
                  </a:moveTo>
                  <a:cubicBezTo>
                    <a:pt x="2138" y="0"/>
                    <a:pt x="78" y="450"/>
                    <a:pt x="3" y="450"/>
                  </a:cubicBezTo>
                  <a:cubicBezTo>
                    <a:pt x="2" y="450"/>
                    <a:pt x="1" y="450"/>
                    <a:pt x="1" y="450"/>
                  </a:cubicBezTo>
                  <a:lnTo>
                    <a:pt x="1" y="1399"/>
                  </a:lnTo>
                  <a:cubicBezTo>
                    <a:pt x="1" y="2159"/>
                    <a:pt x="2225" y="2891"/>
                    <a:pt x="5019" y="2972"/>
                  </a:cubicBezTo>
                  <a:cubicBezTo>
                    <a:pt x="5127" y="2974"/>
                    <a:pt x="5235" y="2976"/>
                    <a:pt x="5341" y="2976"/>
                  </a:cubicBezTo>
                  <a:cubicBezTo>
                    <a:pt x="7958" y="2976"/>
                    <a:pt x="10037" y="2347"/>
                    <a:pt x="10037" y="1643"/>
                  </a:cubicBezTo>
                  <a:lnTo>
                    <a:pt x="9983" y="585"/>
                  </a:lnTo>
                  <a:cubicBezTo>
                    <a:pt x="8219" y="142"/>
                    <a:pt x="6448" y="0"/>
                    <a:pt x="489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1152175" y="3547600"/>
              <a:ext cx="250925" cy="77600"/>
            </a:xfrm>
            <a:custGeom>
              <a:rect b="b" l="l" r="r" t="t"/>
              <a:pathLst>
                <a:path extrusionOk="0" h="3104" w="10037">
                  <a:moveTo>
                    <a:pt x="4517" y="1"/>
                  </a:moveTo>
                  <a:cubicBezTo>
                    <a:pt x="1963" y="1"/>
                    <a:pt x="1" y="584"/>
                    <a:pt x="1" y="1527"/>
                  </a:cubicBezTo>
                  <a:cubicBezTo>
                    <a:pt x="1" y="2286"/>
                    <a:pt x="2225" y="3019"/>
                    <a:pt x="5019" y="3100"/>
                  </a:cubicBezTo>
                  <a:cubicBezTo>
                    <a:pt x="5131" y="3102"/>
                    <a:pt x="5243" y="3103"/>
                    <a:pt x="5354" y="3103"/>
                  </a:cubicBezTo>
                  <a:cubicBezTo>
                    <a:pt x="7965" y="3103"/>
                    <a:pt x="10037" y="2500"/>
                    <a:pt x="10037" y="1771"/>
                  </a:cubicBezTo>
                  <a:cubicBezTo>
                    <a:pt x="10037" y="686"/>
                    <a:pt x="7758" y="89"/>
                    <a:pt x="5019" y="8"/>
                  </a:cubicBezTo>
                  <a:cubicBezTo>
                    <a:pt x="4849" y="3"/>
                    <a:pt x="4682" y="1"/>
                    <a:pt x="4517"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1153550" y="3541825"/>
              <a:ext cx="251600" cy="74475"/>
            </a:xfrm>
            <a:custGeom>
              <a:rect b="b" l="l" r="r" t="t"/>
              <a:pathLst>
                <a:path extrusionOk="0" h="2979" w="10064">
                  <a:moveTo>
                    <a:pt x="5390" y="0"/>
                  </a:moveTo>
                  <a:cubicBezTo>
                    <a:pt x="2328" y="0"/>
                    <a:pt x="0" y="592"/>
                    <a:pt x="0" y="592"/>
                  </a:cubicBezTo>
                  <a:lnTo>
                    <a:pt x="0" y="1541"/>
                  </a:lnTo>
                  <a:cubicBezTo>
                    <a:pt x="0" y="2273"/>
                    <a:pt x="2279" y="2979"/>
                    <a:pt x="5045" y="2979"/>
                  </a:cubicBezTo>
                  <a:cubicBezTo>
                    <a:pt x="7839" y="2979"/>
                    <a:pt x="10063" y="2300"/>
                    <a:pt x="10036" y="1568"/>
                  </a:cubicBezTo>
                  <a:lnTo>
                    <a:pt x="10009" y="510"/>
                  </a:lnTo>
                  <a:cubicBezTo>
                    <a:pt x="8418" y="130"/>
                    <a:pt x="6824" y="0"/>
                    <a:pt x="539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
            <p:cNvSpPr/>
            <p:nvPr/>
          </p:nvSpPr>
          <p:spPr>
            <a:xfrm>
              <a:off x="1152875" y="3517250"/>
              <a:ext cx="252275" cy="76675"/>
            </a:xfrm>
            <a:custGeom>
              <a:rect b="b" l="l" r="r" t="t"/>
              <a:pathLst>
                <a:path extrusionOk="0" h="3067" w="10091">
                  <a:moveTo>
                    <a:pt x="5213" y="0"/>
                  </a:moveTo>
                  <a:cubicBezTo>
                    <a:pt x="5148" y="0"/>
                    <a:pt x="5083" y="1"/>
                    <a:pt x="5018" y="1"/>
                  </a:cubicBezTo>
                  <a:cubicBezTo>
                    <a:pt x="4957" y="1"/>
                    <a:pt x="4896" y="1"/>
                    <a:pt x="4836" y="1"/>
                  </a:cubicBezTo>
                  <a:cubicBezTo>
                    <a:pt x="2128" y="1"/>
                    <a:pt x="1" y="594"/>
                    <a:pt x="27" y="1602"/>
                  </a:cubicBezTo>
                  <a:cubicBezTo>
                    <a:pt x="27" y="2334"/>
                    <a:pt x="2306" y="3066"/>
                    <a:pt x="5072" y="3066"/>
                  </a:cubicBezTo>
                  <a:cubicBezTo>
                    <a:pt x="7866" y="3066"/>
                    <a:pt x="10090" y="2388"/>
                    <a:pt x="10063" y="1629"/>
                  </a:cubicBezTo>
                  <a:cubicBezTo>
                    <a:pt x="10037" y="543"/>
                    <a:pt x="7865" y="0"/>
                    <a:pt x="521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1176600" y="3524725"/>
              <a:ext cx="201425" cy="57675"/>
            </a:xfrm>
            <a:custGeom>
              <a:rect b="b" l="l" r="r" t="t"/>
              <a:pathLst>
                <a:path extrusionOk="0" h="2307" w="8057">
                  <a:moveTo>
                    <a:pt x="4042" y="1"/>
                  </a:moveTo>
                  <a:cubicBezTo>
                    <a:pt x="1791" y="1"/>
                    <a:pt x="0" y="489"/>
                    <a:pt x="28" y="1221"/>
                  </a:cubicBezTo>
                  <a:cubicBezTo>
                    <a:pt x="28" y="1764"/>
                    <a:pt x="1818" y="2306"/>
                    <a:pt x="4069" y="2306"/>
                  </a:cubicBezTo>
                  <a:cubicBezTo>
                    <a:pt x="6293" y="2306"/>
                    <a:pt x="8056" y="1764"/>
                    <a:pt x="8056" y="1221"/>
                  </a:cubicBezTo>
                  <a:cubicBezTo>
                    <a:pt x="8029" y="408"/>
                    <a:pt x="6239" y="1"/>
                    <a:pt x="404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150825" y="3500875"/>
              <a:ext cx="252950" cy="74900"/>
            </a:xfrm>
            <a:custGeom>
              <a:rect b="b" l="l" r="r" t="t"/>
              <a:pathLst>
                <a:path extrusionOk="0" h="2996" w="10118">
                  <a:moveTo>
                    <a:pt x="1" y="684"/>
                  </a:moveTo>
                  <a:cubicBezTo>
                    <a:pt x="1" y="684"/>
                    <a:pt x="1" y="684"/>
                    <a:pt x="1" y="684"/>
                  </a:cubicBezTo>
                  <a:lnTo>
                    <a:pt x="1" y="684"/>
                  </a:lnTo>
                  <a:lnTo>
                    <a:pt x="1" y="684"/>
                  </a:lnTo>
                  <a:close/>
                  <a:moveTo>
                    <a:pt x="5920" y="1"/>
                  </a:moveTo>
                  <a:cubicBezTo>
                    <a:pt x="2681" y="1"/>
                    <a:pt x="138" y="685"/>
                    <a:pt x="6" y="685"/>
                  </a:cubicBezTo>
                  <a:cubicBezTo>
                    <a:pt x="3" y="685"/>
                    <a:pt x="1" y="685"/>
                    <a:pt x="1" y="684"/>
                  </a:cubicBezTo>
                  <a:lnTo>
                    <a:pt x="1" y="684"/>
                  </a:lnTo>
                  <a:lnTo>
                    <a:pt x="28" y="1633"/>
                  </a:lnTo>
                  <a:cubicBezTo>
                    <a:pt x="79" y="2351"/>
                    <a:pt x="2093" y="2996"/>
                    <a:pt x="4672" y="2996"/>
                  </a:cubicBezTo>
                  <a:cubicBezTo>
                    <a:pt x="4822" y="2996"/>
                    <a:pt x="4974" y="2994"/>
                    <a:pt x="5127" y="2989"/>
                  </a:cubicBezTo>
                  <a:cubicBezTo>
                    <a:pt x="7894" y="2962"/>
                    <a:pt x="10118" y="2230"/>
                    <a:pt x="10064" y="1470"/>
                  </a:cubicBezTo>
                  <a:lnTo>
                    <a:pt x="10009" y="412"/>
                  </a:lnTo>
                  <a:cubicBezTo>
                    <a:pt x="8608" y="109"/>
                    <a:pt x="7209" y="1"/>
                    <a:pt x="592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
            <p:cNvSpPr/>
            <p:nvPr/>
          </p:nvSpPr>
          <p:spPr>
            <a:xfrm>
              <a:off x="1150150" y="3475225"/>
              <a:ext cx="252950" cy="76825"/>
            </a:xfrm>
            <a:custGeom>
              <a:rect b="b" l="l" r="r" t="t"/>
              <a:pathLst>
                <a:path extrusionOk="0" h="3073" w="10118">
                  <a:moveTo>
                    <a:pt x="4991" y="1"/>
                  </a:moveTo>
                  <a:cubicBezTo>
                    <a:pt x="2198" y="55"/>
                    <a:pt x="1" y="706"/>
                    <a:pt x="28" y="1710"/>
                  </a:cubicBezTo>
                  <a:cubicBezTo>
                    <a:pt x="79" y="2427"/>
                    <a:pt x="2093" y="3072"/>
                    <a:pt x="4672" y="3072"/>
                  </a:cubicBezTo>
                  <a:cubicBezTo>
                    <a:pt x="4822" y="3072"/>
                    <a:pt x="4974" y="3070"/>
                    <a:pt x="5127" y="3066"/>
                  </a:cubicBezTo>
                  <a:cubicBezTo>
                    <a:pt x="7894" y="3039"/>
                    <a:pt x="10118" y="2306"/>
                    <a:pt x="10064" y="1547"/>
                  </a:cubicBezTo>
                  <a:cubicBezTo>
                    <a:pt x="10009" y="462"/>
                    <a:pt x="7731" y="1"/>
                    <a:pt x="4991"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1173875" y="3485125"/>
              <a:ext cx="202775" cy="56700"/>
            </a:xfrm>
            <a:custGeom>
              <a:rect b="b" l="l" r="r" t="t"/>
              <a:pathLst>
                <a:path extrusionOk="0" h="2268" w="8111">
                  <a:moveTo>
                    <a:pt x="4568" y="1"/>
                  </a:moveTo>
                  <a:cubicBezTo>
                    <a:pt x="4378" y="1"/>
                    <a:pt x="4185" y="4"/>
                    <a:pt x="3988" y="12"/>
                  </a:cubicBezTo>
                  <a:cubicBezTo>
                    <a:pt x="1764" y="39"/>
                    <a:pt x="1" y="554"/>
                    <a:pt x="28" y="1286"/>
                  </a:cubicBezTo>
                  <a:cubicBezTo>
                    <a:pt x="54" y="1801"/>
                    <a:pt x="1691" y="2267"/>
                    <a:pt x="3759" y="2267"/>
                  </a:cubicBezTo>
                  <a:cubicBezTo>
                    <a:pt x="3870" y="2267"/>
                    <a:pt x="3983" y="2266"/>
                    <a:pt x="4097" y="2263"/>
                  </a:cubicBezTo>
                  <a:cubicBezTo>
                    <a:pt x="6321" y="2236"/>
                    <a:pt x="8111" y="1666"/>
                    <a:pt x="8057" y="1124"/>
                  </a:cubicBezTo>
                  <a:cubicBezTo>
                    <a:pt x="8032" y="382"/>
                    <a:pt x="6520" y="1"/>
                    <a:pt x="4568"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1234225" y="3493550"/>
              <a:ext cx="91575" cy="37300"/>
            </a:xfrm>
            <a:custGeom>
              <a:rect b="b" l="l" r="r" t="t"/>
              <a:pathLst>
                <a:path extrusionOk="0" h="1492" w="3663">
                  <a:moveTo>
                    <a:pt x="598" y="0"/>
                  </a:moveTo>
                  <a:lnTo>
                    <a:pt x="55" y="27"/>
                  </a:lnTo>
                  <a:lnTo>
                    <a:pt x="489" y="244"/>
                  </a:lnTo>
                  <a:cubicBezTo>
                    <a:pt x="1" y="353"/>
                    <a:pt x="1" y="543"/>
                    <a:pt x="408" y="705"/>
                  </a:cubicBezTo>
                  <a:cubicBezTo>
                    <a:pt x="815" y="922"/>
                    <a:pt x="1384" y="949"/>
                    <a:pt x="2035" y="949"/>
                  </a:cubicBezTo>
                  <a:cubicBezTo>
                    <a:pt x="2442" y="949"/>
                    <a:pt x="2632" y="949"/>
                    <a:pt x="2768" y="1031"/>
                  </a:cubicBezTo>
                  <a:cubicBezTo>
                    <a:pt x="2903" y="1085"/>
                    <a:pt x="2795" y="1139"/>
                    <a:pt x="2578" y="1194"/>
                  </a:cubicBezTo>
                  <a:cubicBezTo>
                    <a:pt x="2307" y="1221"/>
                    <a:pt x="1954" y="1221"/>
                    <a:pt x="1683" y="1221"/>
                  </a:cubicBezTo>
                  <a:lnTo>
                    <a:pt x="2008" y="1438"/>
                  </a:lnTo>
                  <a:cubicBezTo>
                    <a:pt x="2225" y="1438"/>
                    <a:pt x="2578" y="1383"/>
                    <a:pt x="2849" y="1356"/>
                  </a:cubicBezTo>
                  <a:lnTo>
                    <a:pt x="3147" y="1492"/>
                  </a:lnTo>
                  <a:lnTo>
                    <a:pt x="3554" y="1492"/>
                  </a:lnTo>
                  <a:lnTo>
                    <a:pt x="3256" y="1356"/>
                  </a:lnTo>
                  <a:cubicBezTo>
                    <a:pt x="3608" y="1248"/>
                    <a:pt x="3663" y="1085"/>
                    <a:pt x="3391" y="949"/>
                  </a:cubicBezTo>
                  <a:cubicBezTo>
                    <a:pt x="3120" y="787"/>
                    <a:pt x="2740" y="705"/>
                    <a:pt x="2062" y="705"/>
                  </a:cubicBezTo>
                  <a:cubicBezTo>
                    <a:pt x="1547" y="705"/>
                    <a:pt x="1276" y="678"/>
                    <a:pt x="1140" y="624"/>
                  </a:cubicBezTo>
                  <a:cubicBezTo>
                    <a:pt x="1032" y="543"/>
                    <a:pt x="1005" y="488"/>
                    <a:pt x="1357" y="434"/>
                  </a:cubicBezTo>
                  <a:cubicBezTo>
                    <a:pt x="1466" y="425"/>
                    <a:pt x="1571" y="422"/>
                    <a:pt x="1671" y="422"/>
                  </a:cubicBezTo>
                  <a:cubicBezTo>
                    <a:pt x="1870" y="422"/>
                    <a:pt x="2044" y="434"/>
                    <a:pt x="2171" y="434"/>
                  </a:cubicBezTo>
                  <a:lnTo>
                    <a:pt x="1845" y="217"/>
                  </a:lnTo>
                  <a:cubicBezTo>
                    <a:pt x="1750" y="190"/>
                    <a:pt x="1635" y="176"/>
                    <a:pt x="1496" y="176"/>
                  </a:cubicBezTo>
                  <a:cubicBezTo>
                    <a:pt x="1357" y="176"/>
                    <a:pt x="1194" y="190"/>
                    <a:pt x="1005" y="217"/>
                  </a:cubicBezTo>
                  <a:lnTo>
                    <a:pt x="598"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
            <p:cNvSpPr/>
            <p:nvPr/>
          </p:nvSpPr>
          <p:spPr>
            <a:xfrm>
              <a:off x="1152175" y="3478000"/>
              <a:ext cx="204825" cy="41575"/>
            </a:xfrm>
            <a:custGeom>
              <a:rect b="b" l="l" r="r" t="t"/>
              <a:pathLst>
                <a:path extrusionOk="0" h="1663" w="8193">
                  <a:moveTo>
                    <a:pt x="5793" y="1"/>
                  </a:moveTo>
                  <a:cubicBezTo>
                    <a:pt x="5252" y="1"/>
                    <a:pt x="4649" y="26"/>
                    <a:pt x="4015" y="80"/>
                  </a:cubicBezTo>
                  <a:cubicBezTo>
                    <a:pt x="1791" y="297"/>
                    <a:pt x="1" y="785"/>
                    <a:pt x="28" y="1192"/>
                  </a:cubicBezTo>
                  <a:cubicBezTo>
                    <a:pt x="47" y="1482"/>
                    <a:pt x="994" y="1662"/>
                    <a:pt x="2354" y="1662"/>
                  </a:cubicBezTo>
                  <a:cubicBezTo>
                    <a:pt x="2898" y="1662"/>
                    <a:pt x="3508" y="1633"/>
                    <a:pt x="4151" y="1571"/>
                  </a:cubicBezTo>
                  <a:cubicBezTo>
                    <a:pt x="6402" y="1382"/>
                    <a:pt x="8192" y="866"/>
                    <a:pt x="8165" y="459"/>
                  </a:cubicBezTo>
                  <a:cubicBezTo>
                    <a:pt x="8146" y="167"/>
                    <a:pt x="7174" y="1"/>
                    <a:pt x="5793" y="1"/>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1127100" y="3427700"/>
              <a:ext cx="250250" cy="85325"/>
            </a:xfrm>
            <a:custGeom>
              <a:rect b="b" l="l" r="r" t="t"/>
              <a:pathLst>
                <a:path extrusionOk="0" h="3413" w="10010">
                  <a:moveTo>
                    <a:pt x="0" y="1712"/>
                  </a:moveTo>
                  <a:cubicBezTo>
                    <a:pt x="0" y="1712"/>
                    <a:pt x="0" y="1712"/>
                    <a:pt x="0" y="1712"/>
                  </a:cubicBezTo>
                  <a:lnTo>
                    <a:pt x="0" y="1712"/>
                  </a:lnTo>
                  <a:lnTo>
                    <a:pt x="0" y="1712"/>
                  </a:lnTo>
                  <a:close/>
                  <a:moveTo>
                    <a:pt x="8660" y="0"/>
                  </a:moveTo>
                  <a:cubicBezTo>
                    <a:pt x="4115" y="0"/>
                    <a:pt x="115" y="1713"/>
                    <a:pt x="3" y="1713"/>
                  </a:cubicBezTo>
                  <a:cubicBezTo>
                    <a:pt x="1" y="1713"/>
                    <a:pt x="1" y="1713"/>
                    <a:pt x="0" y="1712"/>
                  </a:cubicBezTo>
                  <a:lnTo>
                    <a:pt x="0" y="1712"/>
                  </a:lnTo>
                  <a:lnTo>
                    <a:pt x="190" y="2634"/>
                  </a:lnTo>
                  <a:cubicBezTo>
                    <a:pt x="283" y="3100"/>
                    <a:pt x="1402" y="3413"/>
                    <a:pt x="2955" y="3413"/>
                  </a:cubicBezTo>
                  <a:cubicBezTo>
                    <a:pt x="3662" y="3413"/>
                    <a:pt x="4458" y="3348"/>
                    <a:pt x="5290" y="3204"/>
                  </a:cubicBezTo>
                  <a:cubicBezTo>
                    <a:pt x="7975" y="2770"/>
                    <a:pt x="10009" y="1766"/>
                    <a:pt x="9873" y="1034"/>
                  </a:cubicBezTo>
                  <a:lnTo>
                    <a:pt x="9684" y="30"/>
                  </a:lnTo>
                  <a:cubicBezTo>
                    <a:pt x="9340" y="10"/>
                    <a:pt x="8999" y="0"/>
                    <a:pt x="866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1122350" y="3406575"/>
              <a:ext cx="250925" cy="84450"/>
            </a:xfrm>
            <a:custGeom>
              <a:rect b="b" l="l" r="r" t="t"/>
              <a:pathLst>
                <a:path extrusionOk="0" h="3378" w="10037">
                  <a:moveTo>
                    <a:pt x="7243" y="0"/>
                  </a:moveTo>
                  <a:cubicBezTo>
                    <a:pt x="6500" y="0"/>
                    <a:pt x="5648" y="79"/>
                    <a:pt x="4747" y="224"/>
                  </a:cubicBezTo>
                  <a:cubicBezTo>
                    <a:pt x="2062" y="658"/>
                    <a:pt x="1" y="1608"/>
                    <a:pt x="190" y="2611"/>
                  </a:cubicBezTo>
                  <a:cubicBezTo>
                    <a:pt x="284" y="3078"/>
                    <a:pt x="1405" y="3378"/>
                    <a:pt x="2970" y="3378"/>
                  </a:cubicBezTo>
                  <a:cubicBezTo>
                    <a:pt x="3679" y="3378"/>
                    <a:pt x="4480" y="3316"/>
                    <a:pt x="5317" y="3181"/>
                  </a:cubicBezTo>
                  <a:cubicBezTo>
                    <a:pt x="8002" y="2747"/>
                    <a:pt x="10036" y="1716"/>
                    <a:pt x="9901" y="1011"/>
                  </a:cubicBezTo>
                  <a:cubicBezTo>
                    <a:pt x="9757" y="308"/>
                    <a:pt x="8714" y="0"/>
                    <a:pt x="7243"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1146075" y="3413525"/>
              <a:ext cx="200750" cy="66225"/>
            </a:xfrm>
            <a:custGeom>
              <a:rect b="b" l="l" r="r" t="t"/>
              <a:pathLst>
                <a:path extrusionOk="0" h="2649" w="8030">
                  <a:moveTo>
                    <a:pt x="5883" y="0"/>
                  </a:moveTo>
                  <a:cubicBezTo>
                    <a:pt x="5270" y="0"/>
                    <a:pt x="4558" y="67"/>
                    <a:pt x="3798" y="190"/>
                  </a:cubicBezTo>
                  <a:cubicBezTo>
                    <a:pt x="1628" y="516"/>
                    <a:pt x="1" y="1275"/>
                    <a:pt x="136" y="2062"/>
                  </a:cubicBezTo>
                  <a:cubicBezTo>
                    <a:pt x="210" y="2431"/>
                    <a:pt x="1085" y="2649"/>
                    <a:pt x="2311" y="2649"/>
                  </a:cubicBezTo>
                  <a:cubicBezTo>
                    <a:pt x="2889" y="2649"/>
                    <a:pt x="3545" y="2600"/>
                    <a:pt x="4232" y="2496"/>
                  </a:cubicBezTo>
                  <a:cubicBezTo>
                    <a:pt x="6402" y="2116"/>
                    <a:pt x="8030" y="1302"/>
                    <a:pt x="7921" y="760"/>
                  </a:cubicBezTo>
                  <a:cubicBezTo>
                    <a:pt x="7815" y="231"/>
                    <a:pt x="7022" y="0"/>
                    <a:pt x="5883"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1146075" y="3415725"/>
              <a:ext cx="200750" cy="65175"/>
            </a:xfrm>
            <a:custGeom>
              <a:rect b="b" l="l" r="r" t="t"/>
              <a:pathLst>
                <a:path extrusionOk="0" h="2607" w="8030">
                  <a:moveTo>
                    <a:pt x="5943" y="1"/>
                  </a:moveTo>
                  <a:cubicBezTo>
                    <a:pt x="5315" y="1"/>
                    <a:pt x="4580" y="74"/>
                    <a:pt x="3798" y="211"/>
                  </a:cubicBezTo>
                  <a:cubicBezTo>
                    <a:pt x="1655" y="563"/>
                    <a:pt x="1" y="1296"/>
                    <a:pt x="136" y="2028"/>
                  </a:cubicBezTo>
                  <a:cubicBezTo>
                    <a:pt x="209" y="2390"/>
                    <a:pt x="1053" y="2607"/>
                    <a:pt x="2242" y="2607"/>
                  </a:cubicBezTo>
                  <a:cubicBezTo>
                    <a:pt x="2837" y="2607"/>
                    <a:pt x="3518" y="2553"/>
                    <a:pt x="4232" y="2435"/>
                  </a:cubicBezTo>
                  <a:cubicBezTo>
                    <a:pt x="6402" y="2055"/>
                    <a:pt x="8030" y="1296"/>
                    <a:pt x="7921" y="753"/>
                  </a:cubicBezTo>
                  <a:cubicBezTo>
                    <a:pt x="7834" y="233"/>
                    <a:pt x="7059" y="1"/>
                    <a:pt x="5943"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1205075" y="3431825"/>
              <a:ext cx="90225" cy="30550"/>
            </a:xfrm>
            <a:custGeom>
              <a:rect b="b" l="l" r="r" t="t"/>
              <a:pathLst>
                <a:path extrusionOk="0" h="1222" w="3609">
                  <a:moveTo>
                    <a:pt x="516" y="1"/>
                  </a:moveTo>
                  <a:lnTo>
                    <a:pt x="1" y="136"/>
                  </a:lnTo>
                  <a:lnTo>
                    <a:pt x="489" y="272"/>
                  </a:lnTo>
                  <a:cubicBezTo>
                    <a:pt x="1" y="435"/>
                    <a:pt x="1" y="598"/>
                    <a:pt x="435" y="733"/>
                  </a:cubicBezTo>
                  <a:cubicBezTo>
                    <a:pt x="652" y="797"/>
                    <a:pt x="895" y="825"/>
                    <a:pt x="1152" y="825"/>
                  </a:cubicBezTo>
                  <a:cubicBezTo>
                    <a:pt x="1440" y="825"/>
                    <a:pt x="1747" y="790"/>
                    <a:pt x="2062" y="733"/>
                  </a:cubicBezTo>
                  <a:cubicBezTo>
                    <a:pt x="2300" y="701"/>
                    <a:pt x="2474" y="688"/>
                    <a:pt x="2603" y="688"/>
                  </a:cubicBezTo>
                  <a:cubicBezTo>
                    <a:pt x="2695" y="688"/>
                    <a:pt x="2765" y="695"/>
                    <a:pt x="2822" y="706"/>
                  </a:cubicBezTo>
                  <a:cubicBezTo>
                    <a:pt x="2957" y="733"/>
                    <a:pt x="2876" y="815"/>
                    <a:pt x="2659" y="869"/>
                  </a:cubicBezTo>
                  <a:cubicBezTo>
                    <a:pt x="2415" y="977"/>
                    <a:pt x="2062" y="1004"/>
                    <a:pt x="1791" y="1059"/>
                  </a:cubicBezTo>
                  <a:lnTo>
                    <a:pt x="2116" y="1221"/>
                  </a:lnTo>
                  <a:cubicBezTo>
                    <a:pt x="2333" y="1167"/>
                    <a:pt x="2659" y="1113"/>
                    <a:pt x="2930" y="1059"/>
                  </a:cubicBezTo>
                  <a:lnTo>
                    <a:pt x="3228" y="1140"/>
                  </a:lnTo>
                  <a:lnTo>
                    <a:pt x="3527" y="1059"/>
                  </a:lnTo>
                  <a:lnTo>
                    <a:pt x="3228" y="950"/>
                  </a:lnTo>
                  <a:cubicBezTo>
                    <a:pt x="3608" y="815"/>
                    <a:pt x="3608" y="652"/>
                    <a:pt x="3337" y="543"/>
                  </a:cubicBezTo>
                  <a:cubicBezTo>
                    <a:pt x="3185" y="482"/>
                    <a:pt x="2989" y="447"/>
                    <a:pt x="2732" y="447"/>
                  </a:cubicBezTo>
                  <a:cubicBezTo>
                    <a:pt x="2532" y="447"/>
                    <a:pt x="2293" y="469"/>
                    <a:pt x="2008" y="516"/>
                  </a:cubicBezTo>
                  <a:cubicBezTo>
                    <a:pt x="1706" y="548"/>
                    <a:pt x="1488" y="561"/>
                    <a:pt x="1332" y="561"/>
                  </a:cubicBezTo>
                  <a:cubicBezTo>
                    <a:pt x="1221" y="561"/>
                    <a:pt x="1142" y="555"/>
                    <a:pt x="1086" y="543"/>
                  </a:cubicBezTo>
                  <a:cubicBezTo>
                    <a:pt x="950" y="462"/>
                    <a:pt x="950" y="408"/>
                    <a:pt x="1248" y="326"/>
                  </a:cubicBezTo>
                  <a:cubicBezTo>
                    <a:pt x="1601" y="245"/>
                    <a:pt x="1899" y="191"/>
                    <a:pt x="2062" y="191"/>
                  </a:cubicBezTo>
                  <a:lnTo>
                    <a:pt x="1764" y="1"/>
                  </a:lnTo>
                  <a:cubicBezTo>
                    <a:pt x="1520" y="28"/>
                    <a:pt x="1248" y="55"/>
                    <a:pt x="923" y="136"/>
                  </a:cubicBezTo>
                  <a:lnTo>
                    <a:pt x="516"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1" name="Shape 141"/>
        <p:cNvGrpSpPr/>
        <p:nvPr/>
      </p:nvGrpSpPr>
      <p:grpSpPr>
        <a:xfrm>
          <a:off x="0" y="0"/>
          <a:ext cx="0" cy="0"/>
          <a:chOff x="0" y="0"/>
          <a:chExt cx="0" cy="0"/>
        </a:xfrm>
      </p:grpSpPr>
      <p:sp>
        <p:nvSpPr>
          <p:cNvPr id="142" name="Google Shape;142;p9"/>
          <p:cNvSpPr txBox="1"/>
          <p:nvPr>
            <p:ph type="title"/>
          </p:nvPr>
        </p:nvSpPr>
        <p:spPr>
          <a:xfrm>
            <a:off x="1889250" y="1330200"/>
            <a:ext cx="53655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solidFill>
                  <a:schemeClr val="accent4"/>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3" name="Google Shape;143;p9"/>
          <p:cNvSpPr txBox="1"/>
          <p:nvPr>
            <p:ph idx="1" type="subTitle"/>
          </p:nvPr>
        </p:nvSpPr>
        <p:spPr>
          <a:xfrm>
            <a:off x="1889250" y="3142200"/>
            <a:ext cx="53655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44" name="Google Shape;144;p9"/>
          <p:cNvGrpSpPr/>
          <p:nvPr/>
        </p:nvGrpSpPr>
        <p:grpSpPr>
          <a:xfrm rot="5400000">
            <a:off x="-52591" y="70100"/>
            <a:ext cx="1913818" cy="1808633"/>
            <a:chOff x="1809775" y="3952575"/>
            <a:chExt cx="1737150" cy="1641675"/>
          </a:xfrm>
        </p:grpSpPr>
        <p:sp>
          <p:nvSpPr>
            <p:cNvPr id="145" name="Google Shape;145;p9"/>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9"/>
          <p:cNvGrpSpPr/>
          <p:nvPr/>
        </p:nvGrpSpPr>
        <p:grpSpPr>
          <a:xfrm>
            <a:off x="4655054" y="2003060"/>
            <a:ext cx="6383002" cy="6383002"/>
            <a:chOff x="2195175" y="1795225"/>
            <a:chExt cx="5793775" cy="5793775"/>
          </a:xfrm>
        </p:grpSpPr>
        <p:sp>
          <p:nvSpPr>
            <p:cNvPr id="148" name="Google Shape;148;p9"/>
            <p:cNvSpPr/>
            <p:nvPr/>
          </p:nvSpPr>
          <p:spPr>
            <a:xfrm>
              <a:off x="2195175" y="1795225"/>
              <a:ext cx="4493800" cy="4493775"/>
            </a:xfrm>
            <a:custGeom>
              <a:rect b="b" l="l" r="r" t="t"/>
              <a:pathLst>
                <a:path extrusionOk="0" h="179751" w="179752">
                  <a:moveTo>
                    <a:pt x="171237" y="0"/>
                  </a:moveTo>
                  <a:lnTo>
                    <a:pt x="1" y="171237"/>
                  </a:lnTo>
                  <a:lnTo>
                    <a:pt x="8515" y="179751"/>
                  </a:lnTo>
                  <a:lnTo>
                    <a:pt x="179751" y="8514"/>
                  </a:lnTo>
                  <a:lnTo>
                    <a:pt x="171237" y="0"/>
                  </a:lnTo>
                  <a:close/>
                </a:path>
              </a:pathLst>
            </a:custGeom>
            <a:solidFill>
              <a:srgbClr val="FFFFFF">
                <a:alpha val="1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
            <p:cNvSpPr/>
            <p:nvPr/>
          </p:nvSpPr>
          <p:spPr>
            <a:xfrm>
              <a:off x="2409025" y="2008575"/>
              <a:ext cx="4556450" cy="4556950"/>
            </a:xfrm>
            <a:custGeom>
              <a:rect b="b" l="l" r="r" t="t"/>
              <a:pathLst>
                <a:path extrusionOk="0" h="182278" w="182258">
                  <a:moveTo>
                    <a:pt x="171237" y="0"/>
                  </a:moveTo>
                  <a:lnTo>
                    <a:pt x="1" y="171257"/>
                  </a:lnTo>
                  <a:lnTo>
                    <a:pt x="11021" y="182277"/>
                  </a:lnTo>
                  <a:lnTo>
                    <a:pt x="182258" y="11041"/>
                  </a:lnTo>
                  <a:lnTo>
                    <a:pt x="171237"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a:off x="2684550" y="2284575"/>
              <a:ext cx="4627050" cy="4627575"/>
            </a:xfrm>
            <a:custGeom>
              <a:rect b="b" l="l" r="r" t="t"/>
              <a:pathLst>
                <a:path extrusionOk="0" h="185103" w="185082">
                  <a:moveTo>
                    <a:pt x="171237" y="1"/>
                  </a:moveTo>
                  <a:lnTo>
                    <a:pt x="0" y="171237"/>
                  </a:lnTo>
                  <a:lnTo>
                    <a:pt x="13846" y="185102"/>
                  </a:lnTo>
                  <a:lnTo>
                    <a:pt x="185082" y="13866"/>
                  </a:lnTo>
                  <a:lnTo>
                    <a:pt x="171237" y="1"/>
                  </a:lnTo>
                  <a:close/>
                </a:path>
              </a:pathLst>
            </a:custGeom>
            <a:solidFill>
              <a:srgbClr val="FFFFFF">
                <a:alpha val="55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3031175" y="2631200"/>
              <a:ext cx="4957775" cy="4957800"/>
            </a:xfrm>
            <a:custGeom>
              <a:rect b="b" l="l" r="r" t="t"/>
              <a:pathLst>
                <a:path extrusionOk="0" h="198312" w="198311">
                  <a:moveTo>
                    <a:pt x="171237" y="1"/>
                  </a:moveTo>
                  <a:lnTo>
                    <a:pt x="1" y="171237"/>
                  </a:lnTo>
                  <a:lnTo>
                    <a:pt x="27075" y="198311"/>
                  </a:lnTo>
                  <a:lnTo>
                    <a:pt x="198311" y="27075"/>
                  </a:lnTo>
                  <a:lnTo>
                    <a:pt x="171237" y="1"/>
                  </a:lnTo>
                  <a:close/>
                </a:path>
              </a:pathLst>
            </a:custGeom>
            <a:solidFill>
              <a:srgbClr val="FFFFFF">
                <a:alpha val="1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 name="Google Shape;152;p9"/>
          <p:cNvGrpSpPr/>
          <p:nvPr/>
        </p:nvGrpSpPr>
        <p:grpSpPr>
          <a:xfrm>
            <a:off x="312090" y="293456"/>
            <a:ext cx="1380051" cy="1380570"/>
            <a:chOff x="2416000" y="1808150"/>
            <a:chExt cx="2662650" cy="2663650"/>
          </a:xfrm>
        </p:grpSpPr>
        <p:sp>
          <p:nvSpPr>
            <p:cNvPr id="153" name="Google Shape;153;p9"/>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accent4"/>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9"/>
          <p:cNvGrpSpPr/>
          <p:nvPr/>
        </p:nvGrpSpPr>
        <p:grpSpPr>
          <a:xfrm>
            <a:off x="7719500" y="3824600"/>
            <a:ext cx="1092125" cy="869850"/>
            <a:chOff x="4246625" y="3506675"/>
            <a:chExt cx="1092125" cy="869850"/>
          </a:xfrm>
        </p:grpSpPr>
        <p:sp>
          <p:nvSpPr>
            <p:cNvPr id="158" name="Google Shape;158;p9"/>
            <p:cNvSpPr/>
            <p:nvPr/>
          </p:nvSpPr>
          <p:spPr>
            <a:xfrm>
              <a:off x="5009500" y="3622725"/>
              <a:ext cx="218150" cy="155250"/>
            </a:xfrm>
            <a:custGeom>
              <a:rect b="b" l="l" r="r" t="t"/>
              <a:pathLst>
                <a:path extrusionOk="0" h="6210" w="8726">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5101500" y="3622050"/>
              <a:ext cx="138275" cy="160250"/>
            </a:xfrm>
            <a:custGeom>
              <a:rect b="b" l="l" r="r" t="t"/>
              <a:pathLst>
                <a:path extrusionOk="0" h="6410" w="5531">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4246625" y="3599975"/>
              <a:ext cx="143750" cy="140275"/>
            </a:xfrm>
            <a:custGeom>
              <a:rect b="b" l="l" r="r" t="t"/>
              <a:pathLst>
                <a:path extrusionOk="0" h="5611" w="575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689725" y="4231075"/>
              <a:ext cx="137775" cy="112075"/>
            </a:xfrm>
            <a:custGeom>
              <a:rect b="b" l="l" r="r" t="t"/>
              <a:pathLst>
                <a:path extrusionOk="0" h="4483" w="5511">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p:nvPr/>
          </p:nvSpPr>
          <p:spPr>
            <a:xfrm>
              <a:off x="4557450" y="4177875"/>
              <a:ext cx="135775" cy="118650"/>
            </a:xfrm>
            <a:custGeom>
              <a:rect b="b" l="l" r="r" t="t"/>
              <a:pathLst>
                <a:path extrusionOk="0" h="4746" w="5431">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4299325" y="3506675"/>
              <a:ext cx="1039425" cy="869850"/>
            </a:xfrm>
            <a:custGeom>
              <a:rect b="b" l="l" r="r" t="t"/>
              <a:pathLst>
                <a:path extrusionOk="0" h="34794" w="41577">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4760850" y="3580850"/>
              <a:ext cx="177075" cy="178475"/>
            </a:xfrm>
            <a:custGeom>
              <a:rect b="b" l="l" r="r" t="t"/>
              <a:pathLst>
                <a:path extrusionOk="0" h="7139" w="7083">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4754800" y="3581425"/>
              <a:ext cx="173750" cy="178175"/>
            </a:xfrm>
            <a:custGeom>
              <a:rect b="b" l="l" r="r" t="t"/>
              <a:pathLst>
                <a:path extrusionOk="0" h="7127" w="695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5106475" y="3821250"/>
              <a:ext cx="77600" cy="49400"/>
            </a:xfrm>
            <a:custGeom>
              <a:rect b="b" l="l" r="r" t="t"/>
              <a:pathLst>
                <a:path extrusionOk="0" h="1976" w="3104">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4929925" y="3812300"/>
              <a:ext cx="90050" cy="58350"/>
            </a:xfrm>
            <a:custGeom>
              <a:rect b="b" l="l" r="r" t="t"/>
              <a:pathLst>
                <a:path extrusionOk="0" h="2334" w="3602">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4666850" y="3526875"/>
              <a:ext cx="348650" cy="82575"/>
            </a:xfrm>
            <a:custGeom>
              <a:rect b="b" l="l" r="r" t="t"/>
              <a:pathLst>
                <a:path extrusionOk="0" h="3303" w="13946">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4950325" y="3911375"/>
              <a:ext cx="306375" cy="246225"/>
            </a:xfrm>
            <a:custGeom>
              <a:rect b="b" l="l" r="r" t="t"/>
              <a:pathLst>
                <a:path extrusionOk="0" h="9849" w="12255">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5060225" y="3984800"/>
              <a:ext cx="39825" cy="72850"/>
            </a:xfrm>
            <a:custGeom>
              <a:rect b="b" l="l" r="r" t="t"/>
              <a:pathLst>
                <a:path extrusionOk="0" h="2914" w="1593">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5135325" y="3988350"/>
              <a:ext cx="40300" cy="73225"/>
            </a:xfrm>
            <a:custGeom>
              <a:rect b="b" l="l" r="r" t="t"/>
              <a:pathLst>
                <a:path extrusionOk="0" h="2929" w="1612">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9"/>
          <p:cNvGrpSpPr/>
          <p:nvPr/>
        </p:nvGrpSpPr>
        <p:grpSpPr>
          <a:xfrm flipH="1">
            <a:off x="445325" y="539500"/>
            <a:ext cx="1092125" cy="869850"/>
            <a:chOff x="4246625" y="3506675"/>
            <a:chExt cx="1092125" cy="869850"/>
          </a:xfrm>
        </p:grpSpPr>
        <p:sp>
          <p:nvSpPr>
            <p:cNvPr id="173" name="Google Shape;173;p9"/>
            <p:cNvSpPr/>
            <p:nvPr/>
          </p:nvSpPr>
          <p:spPr>
            <a:xfrm>
              <a:off x="5009500" y="3622725"/>
              <a:ext cx="218150" cy="155250"/>
            </a:xfrm>
            <a:custGeom>
              <a:rect b="b" l="l" r="r" t="t"/>
              <a:pathLst>
                <a:path extrusionOk="0" h="6210" w="8726">
                  <a:moveTo>
                    <a:pt x="8136" y="1"/>
                  </a:moveTo>
                  <a:cubicBezTo>
                    <a:pt x="7679" y="1"/>
                    <a:pt x="6061" y="123"/>
                    <a:pt x="2607" y="1538"/>
                  </a:cubicBezTo>
                  <a:cubicBezTo>
                    <a:pt x="1" y="2592"/>
                    <a:pt x="4258" y="5616"/>
                    <a:pt x="6008" y="6173"/>
                  </a:cubicBezTo>
                  <a:cubicBezTo>
                    <a:pt x="6083" y="6198"/>
                    <a:pt x="6157" y="6210"/>
                    <a:pt x="6229" y="6210"/>
                  </a:cubicBezTo>
                  <a:cubicBezTo>
                    <a:pt x="7869" y="6210"/>
                    <a:pt x="8726" y="6"/>
                    <a:pt x="8282" y="6"/>
                  </a:cubicBezTo>
                  <a:cubicBezTo>
                    <a:pt x="8280" y="6"/>
                    <a:pt x="8278" y="6"/>
                    <a:pt x="8276" y="6"/>
                  </a:cubicBezTo>
                  <a:cubicBezTo>
                    <a:pt x="8276" y="6"/>
                    <a:pt x="8231" y="1"/>
                    <a:pt x="813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5101500" y="3622050"/>
              <a:ext cx="138275" cy="160250"/>
            </a:xfrm>
            <a:custGeom>
              <a:rect b="b" l="l" r="r" t="t"/>
              <a:pathLst>
                <a:path extrusionOk="0" h="6410" w="5531">
                  <a:moveTo>
                    <a:pt x="4488" y="1"/>
                  </a:moveTo>
                  <a:cubicBezTo>
                    <a:pt x="3409" y="1"/>
                    <a:pt x="1" y="3057"/>
                    <a:pt x="1" y="3057"/>
                  </a:cubicBezTo>
                  <a:cubicBezTo>
                    <a:pt x="1" y="3057"/>
                    <a:pt x="419" y="4588"/>
                    <a:pt x="1592" y="5682"/>
                  </a:cubicBezTo>
                  <a:cubicBezTo>
                    <a:pt x="2191" y="6271"/>
                    <a:pt x="2962" y="6410"/>
                    <a:pt x="3557" y="6410"/>
                  </a:cubicBezTo>
                  <a:cubicBezTo>
                    <a:pt x="4087" y="6410"/>
                    <a:pt x="4477" y="6299"/>
                    <a:pt x="4477" y="6299"/>
                  </a:cubicBezTo>
                  <a:cubicBezTo>
                    <a:pt x="4477" y="6299"/>
                    <a:pt x="5531" y="272"/>
                    <a:pt x="4596" y="13"/>
                  </a:cubicBezTo>
                  <a:cubicBezTo>
                    <a:pt x="4563" y="5"/>
                    <a:pt x="4527" y="1"/>
                    <a:pt x="4488"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4246625" y="3599975"/>
              <a:ext cx="143750" cy="140275"/>
            </a:xfrm>
            <a:custGeom>
              <a:rect b="b" l="l" r="r" t="t"/>
              <a:pathLst>
                <a:path extrusionOk="0" h="5611" w="5750">
                  <a:moveTo>
                    <a:pt x="3404" y="1180"/>
                  </a:moveTo>
                  <a:cubicBezTo>
                    <a:pt x="3457" y="1180"/>
                    <a:pt x="3509" y="1185"/>
                    <a:pt x="3561" y="1194"/>
                  </a:cubicBezTo>
                  <a:cubicBezTo>
                    <a:pt x="3601" y="1214"/>
                    <a:pt x="3661" y="1214"/>
                    <a:pt x="3700" y="1254"/>
                  </a:cubicBezTo>
                  <a:cubicBezTo>
                    <a:pt x="3760" y="1274"/>
                    <a:pt x="3800" y="1294"/>
                    <a:pt x="3840" y="1453"/>
                  </a:cubicBezTo>
                  <a:cubicBezTo>
                    <a:pt x="3859" y="1811"/>
                    <a:pt x="3561" y="2448"/>
                    <a:pt x="3044" y="2806"/>
                  </a:cubicBezTo>
                  <a:cubicBezTo>
                    <a:pt x="2964" y="2865"/>
                    <a:pt x="2885" y="2905"/>
                    <a:pt x="2785" y="2965"/>
                  </a:cubicBezTo>
                  <a:cubicBezTo>
                    <a:pt x="2586" y="2249"/>
                    <a:pt x="2646" y="1652"/>
                    <a:pt x="2964" y="1354"/>
                  </a:cubicBezTo>
                  <a:cubicBezTo>
                    <a:pt x="3071" y="1232"/>
                    <a:pt x="3235" y="1180"/>
                    <a:pt x="3404" y="1180"/>
                  </a:cubicBezTo>
                  <a:close/>
                  <a:moveTo>
                    <a:pt x="677" y="1"/>
                  </a:moveTo>
                  <a:lnTo>
                    <a:pt x="677" y="1"/>
                  </a:lnTo>
                  <a:cubicBezTo>
                    <a:pt x="657" y="100"/>
                    <a:pt x="0" y="2607"/>
                    <a:pt x="1671" y="3403"/>
                  </a:cubicBezTo>
                  <a:cubicBezTo>
                    <a:pt x="1872" y="3520"/>
                    <a:pt x="2101" y="3566"/>
                    <a:pt x="2335" y="3566"/>
                  </a:cubicBezTo>
                  <a:cubicBezTo>
                    <a:pt x="2379" y="3566"/>
                    <a:pt x="2423" y="3565"/>
                    <a:pt x="2467" y="3562"/>
                  </a:cubicBezTo>
                  <a:cubicBezTo>
                    <a:pt x="3044" y="4875"/>
                    <a:pt x="4556" y="5392"/>
                    <a:pt x="5272" y="5551"/>
                  </a:cubicBezTo>
                  <a:cubicBezTo>
                    <a:pt x="5491" y="5591"/>
                    <a:pt x="5650" y="5611"/>
                    <a:pt x="5670" y="5611"/>
                  </a:cubicBezTo>
                  <a:lnTo>
                    <a:pt x="5749" y="5113"/>
                  </a:lnTo>
                  <a:cubicBezTo>
                    <a:pt x="5709" y="5113"/>
                    <a:pt x="3661" y="4815"/>
                    <a:pt x="2964" y="3403"/>
                  </a:cubicBezTo>
                  <a:cubicBezTo>
                    <a:pt x="3084" y="3363"/>
                    <a:pt x="3203" y="3283"/>
                    <a:pt x="3322" y="3204"/>
                  </a:cubicBezTo>
                  <a:cubicBezTo>
                    <a:pt x="3959" y="2766"/>
                    <a:pt x="4397" y="1970"/>
                    <a:pt x="4317" y="1393"/>
                  </a:cubicBezTo>
                  <a:cubicBezTo>
                    <a:pt x="4297" y="1115"/>
                    <a:pt x="4158" y="896"/>
                    <a:pt x="3899" y="797"/>
                  </a:cubicBezTo>
                  <a:cubicBezTo>
                    <a:pt x="3731" y="724"/>
                    <a:pt x="3561" y="688"/>
                    <a:pt x="3395" y="688"/>
                  </a:cubicBezTo>
                  <a:cubicBezTo>
                    <a:pt x="3108" y="688"/>
                    <a:pt x="2833" y="794"/>
                    <a:pt x="2606" y="995"/>
                  </a:cubicBezTo>
                  <a:cubicBezTo>
                    <a:pt x="2169" y="1393"/>
                    <a:pt x="2029" y="2169"/>
                    <a:pt x="2288" y="3064"/>
                  </a:cubicBezTo>
                  <a:cubicBezTo>
                    <a:pt x="2149" y="3064"/>
                    <a:pt x="2009" y="3025"/>
                    <a:pt x="1870" y="2965"/>
                  </a:cubicBezTo>
                  <a:cubicBezTo>
                    <a:pt x="577" y="2328"/>
                    <a:pt x="1154" y="160"/>
                    <a:pt x="1154" y="120"/>
                  </a:cubicBezTo>
                  <a:lnTo>
                    <a:pt x="677" y="1"/>
                  </a:ln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4689725" y="4231075"/>
              <a:ext cx="137775" cy="112075"/>
            </a:xfrm>
            <a:custGeom>
              <a:rect b="b" l="l" r="r" t="t"/>
              <a:pathLst>
                <a:path extrusionOk="0" h="4483" w="5511">
                  <a:moveTo>
                    <a:pt x="1" y="1"/>
                  </a:moveTo>
                  <a:cubicBezTo>
                    <a:pt x="1" y="1"/>
                    <a:pt x="259" y="3263"/>
                    <a:pt x="697" y="3701"/>
                  </a:cubicBezTo>
                  <a:cubicBezTo>
                    <a:pt x="1097" y="4084"/>
                    <a:pt x="2458" y="4482"/>
                    <a:pt x="3271" y="4482"/>
                  </a:cubicBezTo>
                  <a:cubicBezTo>
                    <a:pt x="3387" y="4482"/>
                    <a:pt x="3492" y="4474"/>
                    <a:pt x="3581" y="4457"/>
                  </a:cubicBezTo>
                  <a:cubicBezTo>
                    <a:pt x="4317" y="4278"/>
                    <a:pt x="5511" y="1135"/>
                    <a:pt x="5511" y="1135"/>
                  </a:cubicBezTo>
                  <a:cubicBezTo>
                    <a:pt x="5511" y="1135"/>
                    <a:pt x="1154" y="279"/>
                    <a:pt x="1"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4557450" y="4177875"/>
              <a:ext cx="135775" cy="118650"/>
            </a:xfrm>
            <a:custGeom>
              <a:rect b="b" l="l" r="r" t="t"/>
              <a:pathLst>
                <a:path extrusionOk="0" h="4746" w="5431">
                  <a:moveTo>
                    <a:pt x="0" y="0"/>
                  </a:moveTo>
                  <a:cubicBezTo>
                    <a:pt x="0" y="0"/>
                    <a:pt x="0" y="3263"/>
                    <a:pt x="418" y="3760"/>
                  </a:cubicBezTo>
                  <a:cubicBezTo>
                    <a:pt x="822" y="4219"/>
                    <a:pt x="2260" y="4746"/>
                    <a:pt x="3073" y="4746"/>
                  </a:cubicBezTo>
                  <a:cubicBezTo>
                    <a:pt x="3141" y="4746"/>
                    <a:pt x="3205" y="4742"/>
                    <a:pt x="3263" y="4735"/>
                  </a:cubicBezTo>
                  <a:cubicBezTo>
                    <a:pt x="3999" y="4615"/>
                    <a:pt x="5431" y="1592"/>
                    <a:pt x="5431" y="1592"/>
                  </a:cubicBezTo>
                  <a:cubicBezTo>
                    <a:pt x="5431" y="1592"/>
                    <a:pt x="1114" y="358"/>
                    <a:pt x="0" y="0"/>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4299325" y="3506675"/>
              <a:ext cx="1039425" cy="869850"/>
            </a:xfrm>
            <a:custGeom>
              <a:rect b="b" l="l" r="r" t="t"/>
              <a:pathLst>
                <a:path extrusionOk="0" h="34794" w="41577">
                  <a:moveTo>
                    <a:pt x="17381" y="0"/>
                  </a:moveTo>
                  <a:cubicBezTo>
                    <a:pt x="13123" y="0"/>
                    <a:pt x="10188" y="1491"/>
                    <a:pt x="6904" y="3733"/>
                  </a:cubicBezTo>
                  <a:cubicBezTo>
                    <a:pt x="1871" y="7174"/>
                    <a:pt x="1" y="14634"/>
                    <a:pt x="2149" y="19269"/>
                  </a:cubicBezTo>
                  <a:cubicBezTo>
                    <a:pt x="4258" y="23924"/>
                    <a:pt x="7958" y="30170"/>
                    <a:pt x="7958" y="30170"/>
                  </a:cubicBezTo>
                  <a:cubicBezTo>
                    <a:pt x="7958" y="30170"/>
                    <a:pt x="8692" y="32054"/>
                    <a:pt x="10749" y="32054"/>
                  </a:cubicBezTo>
                  <a:cubicBezTo>
                    <a:pt x="11158" y="32054"/>
                    <a:pt x="11618" y="31979"/>
                    <a:pt x="12135" y="31801"/>
                  </a:cubicBezTo>
                  <a:lnTo>
                    <a:pt x="13230" y="29394"/>
                  </a:lnTo>
                  <a:cubicBezTo>
                    <a:pt x="13230" y="29394"/>
                    <a:pt x="18678" y="31146"/>
                    <a:pt x="20900" y="31146"/>
                  </a:cubicBezTo>
                  <a:cubicBezTo>
                    <a:pt x="20937" y="31146"/>
                    <a:pt x="20973" y="31146"/>
                    <a:pt x="21008" y="31145"/>
                  </a:cubicBezTo>
                  <a:lnTo>
                    <a:pt x="21008" y="31145"/>
                  </a:lnTo>
                  <a:cubicBezTo>
                    <a:pt x="21008" y="31145"/>
                    <a:pt x="20809" y="33075"/>
                    <a:pt x="20888" y="34049"/>
                  </a:cubicBezTo>
                  <a:cubicBezTo>
                    <a:pt x="20925" y="34414"/>
                    <a:pt x="21770" y="34793"/>
                    <a:pt x="22689" y="34793"/>
                  </a:cubicBezTo>
                  <a:cubicBezTo>
                    <a:pt x="23276" y="34793"/>
                    <a:pt x="23893" y="34639"/>
                    <a:pt x="24350" y="34228"/>
                  </a:cubicBezTo>
                  <a:cubicBezTo>
                    <a:pt x="25523" y="33154"/>
                    <a:pt x="27910" y="30548"/>
                    <a:pt x="27910" y="30548"/>
                  </a:cubicBezTo>
                  <a:cubicBezTo>
                    <a:pt x="27910" y="30548"/>
                    <a:pt x="41577" y="28460"/>
                    <a:pt x="37001" y="10775"/>
                  </a:cubicBezTo>
                  <a:cubicBezTo>
                    <a:pt x="37001" y="10775"/>
                    <a:pt x="34773" y="4051"/>
                    <a:pt x="25444" y="1346"/>
                  </a:cubicBezTo>
                  <a:cubicBezTo>
                    <a:pt x="22227" y="413"/>
                    <a:pt x="19621" y="0"/>
                    <a:pt x="17381" y="0"/>
                  </a:cubicBezTo>
                  <a:close/>
                </a:path>
              </a:pathLst>
            </a:custGeom>
            <a:solidFill>
              <a:srgbClr val="FBC6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a:off x="4760850" y="3580850"/>
              <a:ext cx="177075" cy="178475"/>
            </a:xfrm>
            <a:custGeom>
              <a:rect b="b" l="l" r="r" t="t"/>
              <a:pathLst>
                <a:path extrusionOk="0" h="7139" w="7083">
                  <a:moveTo>
                    <a:pt x="737" y="1"/>
                  </a:moveTo>
                  <a:cubicBezTo>
                    <a:pt x="667" y="1"/>
                    <a:pt x="613" y="16"/>
                    <a:pt x="577" y="50"/>
                  </a:cubicBezTo>
                  <a:cubicBezTo>
                    <a:pt x="0" y="726"/>
                    <a:pt x="1075" y="7132"/>
                    <a:pt x="1075" y="7132"/>
                  </a:cubicBezTo>
                  <a:cubicBezTo>
                    <a:pt x="1075" y="7132"/>
                    <a:pt x="1137" y="7138"/>
                    <a:pt x="1253" y="7138"/>
                  </a:cubicBezTo>
                  <a:cubicBezTo>
                    <a:pt x="1711" y="7138"/>
                    <a:pt x="3013" y="7037"/>
                    <a:pt x="4695" y="6037"/>
                  </a:cubicBezTo>
                  <a:cubicBezTo>
                    <a:pt x="7082" y="5023"/>
                    <a:pt x="6505" y="3869"/>
                    <a:pt x="6505" y="3869"/>
                  </a:cubicBezTo>
                  <a:cubicBezTo>
                    <a:pt x="6505" y="3869"/>
                    <a:pt x="6346" y="3611"/>
                    <a:pt x="6107" y="3431"/>
                  </a:cubicBezTo>
                  <a:cubicBezTo>
                    <a:pt x="5037" y="2546"/>
                    <a:pt x="1623" y="1"/>
                    <a:pt x="737"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a:off x="4754800" y="3581425"/>
              <a:ext cx="173750" cy="178175"/>
            </a:xfrm>
            <a:custGeom>
              <a:rect b="b" l="l" r="r" t="t"/>
              <a:pathLst>
                <a:path extrusionOk="0" h="7127" w="6950">
                  <a:moveTo>
                    <a:pt x="866" y="0"/>
                  </a:moveTo>
                  <a:cubicBezTo>
                    <a:pt x="840" y="0"/>
                    <a:pt x="824" y="9"/>
                    <a:pt x="819" y="27"/>
                  </a:cubicBezTo>
                  <a:cubicBezTo>
                    <a:pt x="819" y="27"/>
                    <a:pt x="83" y="1200"/>
                    <a:pt x="24" y="5636"/>
                  </a:cubicBezTo>
                  <a:cubicBezTo>
                    <a:pt x="0" y="6733"/>
                    <a:pt x="673" y="7126"/>
                    <a:pt x="1577" y="7126"/>
                  </a:cubicBezTo>
                  <a:cubicBezTo>
                    <a:pt x="2970" y="7126"/>
                    <a:pt x="4909" y="6193"/>
                    <a:pt x="5693" y="5457"/>
                  </a:cubicBezTo>
                  <a:cubicBezTo>
                    <a:pt x="6950" y="4334"/>
                    <a:pt x="1441" y="0"/>
                    <a:pt x="866"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5106475" y="3821250"/>
              <a:ext cx="77600" cy="49400"/>
            </a:xfrm>
            <a:custGeom>
              <a:rect b="b" l="l" r="r" t="t"/>
              <a:pathLst>
                <a:path extrusionOk="0" h="1976" w="3104">
                  <a:moveTo>
                    <a:pt x="1536" y="1"/>
                  </a:moveTo>
                  <a:cubicBezTo>
                    <a:pt x="1515" y="1"/>
                    <a:pt x="1494" y="1"/>
                    <a:pt x="1473" y="2"/>
                  </a:cubicBezTo>
                  <a:cubicBezTo>
                    <a:pt x="140" y="62"/>
                    <a:pt x="21" y="1693"/>
                    <a:pt x="21" y="1693"/>
                  </a:cubicBezTo>
                  <a:cubicBezTo>
                    <a:pt x="1" y="1792"/>
                    <a:pt x="21" y="1832"/>
                    <a:pt x="100" y="1832"/>
                  </a:cubicBezTo>
                  <a:cubicBezTo>
                    <a:pt x="200" y="1832"/>
                    <a:pt x="239" y="1792"/>
                    <a:pt x="239" y="1753"/>
                  </a:cubicBezTo>
                  <a:cubicBezTo>
                    <a:pt x="239" y="1693"/>
                    <a:pt x="379" y="320"/>
                    <a:pt x="1473" y="281"/>
                  </a:cubicBezTo>
                  <a:cubicBezTo>
                    <a:pt x="1493" y="280"/>
                    <a:pt x="1512" y="279"/>
                    <a:pt x="1532" y="279"/>
                  </a:cubicBezTo>
                  <a:cubicBezTo>
                    <a:pt x="2576" y="279"/>
                    <a:pt x="2825" y="1833"/>
                    <a:pt x="2825" y="1872"/>
                  </a:cubicBezTo>
                  <a:cubicBezTo>
                    <a:pt x="2825" y="1924"/>
                    <a:pt x="2885" y="1975"/>
                    <a:pt x="2953" y="1975"/>
                  </a:cubicBezTo>
                  <a:cubicBezTo>
                    <a:pt x="2963" y="1975"/>
                    <a:pt x="2974" y="1974"/>
                    <a:pt x="2985" y="1971"/>
                  </a:cubicBezTo>
                  <a:cubicBezTo>
                    <a:pt x="3064" y="1971"/>
                    <a:pt x="3104" y="1892"/>
                    <a:pt x="3084" y="1812"/>
                  </a:cubicBezTo>
                  <a:cubicBezTo>
                    <a:pt x="3084" y="1754"/>
                    <a:pt x="2795" y="1"/>
                    <a:pt x="1536"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4929925" y="3812300"/>
              <a:ext cx="90050" cy="58350"/>
            </a:xfrm>
            <a:custGeom>
              <a:rect b="b" l="l" r="r" t="t"/>
              <a:pathLst>
                <a:path extrusionOk="0" h="2334" w="3602">
                  <a:moveTo>
                    <a:pt x="1774" y="1"/>
                  </a:moveTo>
                  <a:cubicBezTo>
                    <a:pt x="1753" y="1"/>
                    <a:pt x="1732" y="1"/>
                    <a:pt x="1712" y="2"/>
                  </a:cubicBezTo>
                  <a:cubicBezTo>
                    <a:pt x="180" y="82"/>
                    <a:pt x="21" y="2051"/>
                    <a:pt x="21" y="2051"/>
                  </a:cubicBezTo>
                  <a:cubicBezTo>
                    <a:pt x="1" y="2150"/>
                    <a:pt x="41" y="2190"/>
                    <a:pt x="100" y="2190"/>
                  </a:cubicBezTo>
                  <a:cubicBezTo>
                    <a:pt x="200" y="2190"/>
                    <a:pt x="240" y="2150"/>
                    <a:pt x="240" y="2111"/>
                  </a:cubicBezTo>
                  <a:cubicBezTo>
                    <a:pt x="240" y="2031"/>
                    <a:pt x="399" y="360"/>
                    <a:pt x="1712" y="281"/>
                  </a:cubicBezTo>
                  <a:cubicBezTo>
                    <a:pt x="1731" y="280"/>
                    <a:pt x="1750" y="279"/>
                    <a:pt x="1769" y="279"/>
                  </a:cubicBezTo>
                  <a:cubicBezTo>
                    <a:pt x="3033" y="279"/>
                    <a:pt x="3323" y="2210"/>
                    <a:pt x="3323" y="2230"/>
                  </a:cubicBezTo>
                  <a:cubicBezTo>
                    <a:pt x="3323" y="2282"/>
                    <a:pt x="3383" y="2333"/>
                    <a:pt x="3450" y="2333"/>
                  </a:cubicBezTo>
                  <a:cubicBezTo>
                    <a:pt x="3461" y="2333"/>
                    <a:pt x="3471" y="2332"/>
                    <a:pt x="3482" y="2329"/>
                  </a:cubicBezTo>
                  <a:cubicBezTo>
                    <a:pt x="3562" y="2329"/>
                    <a:pt x="3601" y="2250"/>
                    <a:pt x="3582" y="2170"/>
                  </a:cubicBezTo>
                  <a:cubicBezTo>
                    <a:pt x="3562" y="2072"/>
                    <a:pt x="3233" y="1"/>
                    <a:pt x="1774"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4666850" y="3526875"/>
              <a:ext cx="348650" cy="82575"/>
            </a:xfrm>
            <a:custGeom>
              <a:rect b="b" l="l" r="r" t="t"/>
              <a:pathLst>
                <a:path extrusionOk="0" h="3303" w="13946">
                  <a:moveTo>
                    <a:pt x="2985" y="1"/>
                  </a:moveTo>
                  <a:lnTo>
                    <a:pt x="1" y="677"/>
                  </a:lnTo>
                  <a:cubicBezTo>
                    <a:pt x="345" y="648"/>
                    <a:pt x="693" y="634"/>
                    <a:pt x="1043" y="634"/>
                  </a:cubicBezTo>
                  <a:cubicBezTo>
                    <a:pt x="5932" y="634"/>
                    <a:pt x="11061" y="3303"/>
                    <a:pt x="11061" y="3303"/>
                  </a:cubicBezTo>
                  <a:lnTo>
                    <a:pt x="13945" y="2845"/>
                  </a:lnTo>
                  <a:cubicBezTo>
                    <a:pt x="8574" y="239"/>
                    <a:pt x="2965" y="21"/>
                    <a:pt x="2985"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4950325" y="3911375"/>
              <a:ext cx="306375" cy="246225"/>
            </a:xfrm>
            <a:custGeom>
              <a:rect b="b" l="l" r="r" t="t"/>
              <a:pathLst>
                <a:path extrusionOk="0" h="9849" w="12255">
                  <a:moveTo>
                    <a:pt x="5786" y="1"/>
                  </a:moveTo>
                  <a:cubicBezTo>
                    <a:pt x="3330" y="1"/>
                    <a:pt x="1171" y="1429"/>
                    <a:pt x="657" y="3618"/>
                  </a:cubicBezTo>
                  <a:cubicBezTo>
                    <a:pt x="0" y="6244"/>
                    <a:pt x="1970" y="8949"/>
                    <a:pt x="4993" y="9666"/>
                  </a:cubicBezTo>
                  <a:cubicBezTo>
                    <a:pt x="5506" y="9790"/>
                    <a:pt x="6018" y="9849"/>
                    <a:pt x="6516" y="9849"/>
                  </a:cubicBezTo>
                  <a:cubicBezTo>
                    <a:pt x="8976" y="9849"/>
                    <a:pt x="11125" y="8411"/>
                    <a:pt x="11638" y="6244"/>
                  </a:cubicBezTo>
                  <a:cubicBezTo>
                    <a:pt x="12254" y="3618"/>
                    <a:pt x="10325" y="893"/>
                    <a:pt x="7281" y="177"/>
                  </a:cubicBezTo>
                  <a:cubicBezTo>
                    <a:pt x="6778" y="58"/>
                    <a:pt x="6276" y="1"/>
                    <a:pt x="5786" y="1"/>
                  </a:cubicBezTo>
                  <a:close/>
                </a:path>
              </a:pathLst>
            </a:custGeom>
            <a:solidFill>
              <a:srgbClr val="EA8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5060225" y="3984800"/>
              <a:ext cx="39825" cy="72850"/>
            </a:xfrm>
            <a:custGeom>
              <a:rect b="b" l="l" r="r" t="t"/>
              <a:pathLst>
                <a:path extrusionOk="0" h="2914" w="1593">
                  <a:moveTo>
                    <a:pt x="905" y="1"/>
                  </a:moveTo>
                  <a:cubicBezTo>
                    <a:pt x="543" y="1"/>
                    <a:pt x="175" y="598"/>
                    <a:pt x="80" y="1358"/>
                  </a:cubicBezTo>
                  <a:cubicBezTo>
                    <a:pt x="1" y="2173"/>
                    <a:pt x="239" y="2849"/>
                    <a:pt x="637" y="2909"/>
                  </a:cubicBezTo>
                  <a:cubicBezTo>
                    <a:pt x="653" y="2912"/>
                    <a:pt x="669" y="2913"/>
                    <a:pt x="684" y="2913"/>
                  </a:cubicBezTo>
                  <a:cubicBezTo>
                    <a:pt x="1029" y="2913"/>
                    <a:pt x="1398" y="2298"/>
                    <a:pt x="1493" y="1537"/>
                  </a:cubicBezTo>
                  <a:cubicBezTo>
                    <a:pt x="1592" y="741"/>
                    <a:pt x="1353" y="45"/>
                    <a:pt x="956" y="5"/>
                  </a:cubicBezTo>
                  <a:cubicBezTo>
                    <a:pt x="939" y="2"/>
                    <a:pt x="922" y="1"/>
                    <a:pt x="905" y="1"/>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5135325" y="3988350"/>
              <a:ext cx="40300" cy="73225"/>
            </a:xfrm>
            <a:custGeom>
              <a:rect b="b" l="l" r="r" t="t"/>
              <a:pathLst>
                <a:path extrusionOk="0" h="2929" w="1612">
                  <a:moveTo>
                    <a:pt x="921" y="0"/>
                  </a:moveTo>
                  <a:cubicBezTo>
                    <a:pt x="553" y="0"/>
                    <a:pt x="176" y="603"/>
                    <a:pt x="80" y="1375"/>
                  </a:cubicBezTo>
                  <a:cubicBezTo>
                    <a:pt x="1" y="2170"/>
                    <a:pt x="239" y="2867"/>
                    <a:pt x="637" y="2926"/>
                  </a:cubicBezTo>
                  <a:cubicBezTo>
                    <a:pt x="648" y="2928"/>
                    <a:pt x="659" y="2928"/>
                    <a:pt x="670" y="2928"/>
                  </a:cubicBezTo>
                  <a:cubicBezTo>
                    <a:pt x="1020" y="2928"/>
                    <a:pt x="1415" y="2325"/>
                    <a:pt x="1492" y="1554"/>
                  </a:cubicBezTo>
                  <a:cubicBezTo>
                    <a:pt x="1612" y="758"/>
                    <a:pt x="1353" y="62"/>
                    <a:pt x="955" y="2"/>
                  </a:cubicBezTo>
                  <a:cubicBezTo>
                    <a:pt x="944" y="1"/>
                    <a:pt x="932" y="0"/>
                    <a:pt x="921" y="0"/>
                  </a:cubicBezTo>
                  <a:close/>
                </a:path>
              </a:pathLst>
            </a:custGeom>
            <a:solidFill>
              <a:srgbClr val="BC53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 name="Google Shape;187;p9"/>
          <p:cNvGrpSpPr/>
          <p:nvPr/>
        </p:nvGrpSpPr>
        <p:grpSpPr>
          <a:xfrm rot="-5400000">
            <a:off x="7575540" y="3569231"/>
            <a:ext cx="1380051" cy="1380570"/>
            <a:chOff x="2416000" y="1808150"/>
            <a:chExt cx="2662650" cy="2663650"/>
          </a:xfrm>
        </p:grpSpPr>
        <p:sp>
          <p:nvSpPr>
            <p:cNvPr id="188" name="Google Shape;188;p9"/>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2" name="Shape 192"/>
        <p:cNvGrpSpPr/>
        <p:nvPr/>
      </p:nvGrpSpPr>
      <p:grpSpPr>
        <a:xfrm>
          <a:off x="0" y="0"/>
          <a:ext cx="0" cy="0"/>
          <a:chOff x="0" y="0"/>
          <a:chExt cx="0" cy="0"/>
        </a:xfrm>
      </p:grpSpPr>
      <p:sp>
        <p:nvSpPr>
          <p:cNvPr id="193" name="Google Shape;193;p10"/>
          <p:cNvSpPr txBox="1"/>
          <p:nvPr>
            <p:ph type="title"/>
          </p:nvPr>
        </p:nvSpPr>
        <p:spPr>
          <a:xfrm>
            <a:off x="720000" y="4014450"/>
            <a:ext cx="7704000" cy="572700"/>
          </a:xfrm>
          <a:prstGeom prst="rect">
            <a:avLst/>
          </a:prstGeom>
          <a:solidFill>
            <a:schemeClr val="lt2"/>
          </a:solidFill>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94" name="Google Shape;194;p10"/>
          <p:cNvGrpSpPr/>
          <p:nvPr/>
        </p:nvGrpSpPr>
        <p:grpSpPr>
          <a:xfrm rot="5400000">
            <a:off x="-52604" y="52588"/>
            <a:ext cx="1913818" cy="1808633"/>
            <a:chOff x="1809775" y="3952575"/>
            <a:chExt cx="1737150" cy="1641675"/>
          </a:xfrm>
        </p:grpSpPr>
        <p:sp>
          <p:nvSpPr>
            <p:cNvPr id="195" name="Google Shape;195;p10"/>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0"/>
          <p:cNvGrpSpPr/>
          <p:nvPr/>
        </p:nvGrpSpPr>
        <p:grpSpPr>
          <a:xfrm rot="-5400000">
            <a:off x="7282771" y="3282263"/>
            <a:ext cx="1913818" cy="1808633"/>
            <a:chOff x="1809775" y="3952575"/>
            <a:chExt cx="1737150" cy="1641675"/>
          </a:xfrm>
        </p:grpSpPr>
        <p:sp>
          <p:nvSpPr>
            <p:cNvPr id="198" name="Google Shape;198;p10"/>
            <p:cNvSpPr/>
            <p:nvPr/>
          </p:nvSpPr>
          <p:spPr>
            <a:xfrm>
              <a:off x="1809775" y="3952575"/>
              <a:ext cx="1737150" cy="1641675"/>
            </a:xfrm>
            <a:custGeom>
              <a:rect b="b" l="l" r="r" t="t"/>
              <a:pathLst>
                <a:path extrusionOk="0" h="65667" w="69486">
                  <a:moveTo>
                    <a:pt x="119" y="1"/>
                  </a:moveTo>
                  <a:lnTo>
                    <a:pt x="0" y="65547"/>
                  </a:lnTo>
                  <a:lnTo>
                    <a:pt x="69485" y="65667"/>
                  </a:lnTo>
                  <a:lnTo>
                    <a:pt x="119" y="1"/>
                  </a:lnTo>
                  <a:close/>
                </a:path>
              </a:pathLst>
            </a:custGeom>
            <a:solidFill>
              <a:srgbClr val="FFFFFF">
                <a:alpha val="1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
            <p:cNvSpPr/>
            <p:nvPr/>
          </p:nvSpPr>
          <p:spPr>
            <a:xfrm>
              <a:off x="1809775" y="4367850"/>
              <a:ext cx="1297025" cy="1225900"/>
            </a:xfrm>
            <a:custGeom>
              <a:rect b="b" l="l" r="r" t="t"/>
              <a:pathLst>
                <a:path extrusionOk="0" h="49036" w="51881">
                  <a:moveTo>
                    <a:pt x="100" y="0"/>
                  </a:moveTo>
                  <a:lnTo>
                    <a:pt x="0" y="48936"/>
                  </a:lnTo>
                  <a:lnTo>
                    <a:pt x="51880" y="49036"/>
                  </a:lnTo>
                  <a:lnTo>
                    <a:pt x="51880" y="49036"/>
                  </a:lnTo>
                  <a:lnTo>
                    <a:pt x="100" y="0"/>
                  </a:lnTo>
                  <a:close/>
                </a:path>
              </a:pathLst>
            </a:custGeom>
            <a:solidFill>
              <a:srgbClr val="FFFFFF">
                <a:alpha val="9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0"/>
          <p:cNvGrpSpPr/>
          <p:nvPr/>
        </p:nvGrpSpPr>
        <p:grpSpPr>
          <a:xfrm>
            <a:off x="493219" y="410975"/>
            <a:ext cx="664006" cy="1091884"/>
            <a:chOff x="1129800" y="2995325"/>
            <a:chExt cx="228550" cy="375825"/>
          </a:xfrm>
        </p:grpSpPr>
        <p:sp>
          <p:nvSpPr>
            <p:cNvPr id="201" name="Google Shape;201;p10"/>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
            <p:cNvSpPr/>
            <p:nvPr/>
          </p:nvSpPr>
          <p:spPr>
            <a:xfrm>
              <a:off x="1226775" y="3031075"/>
              <a:ext cx="69200" cy="103100"/>
            </a:xfrm>
            <a:custGeom>
              <a:rect b="b" l="l" r="r" t="t"/>
              <a:pathLst>
                <a:path extrusionOk="0" h="4124" w="2768">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p:nvPr/>
          </p:nvSpPr>
          <p:spPr>
            <a:xfrm>
              <a:off x="1196950" y="3273850"/>
              <a:ext cx="84100" cy="28075"/>
            </a:xfrm>
            <a:custGeom>
              <a:rect b="b" l="l" r="r" t="t"/>
              <a:pathLst>
                <a:path extrusionOk="0" h="1123" w="3364">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0"/>
          <p:cNvGrpSpPr/>
          <p:nvPr/>
        </p:nvGrpSpPr>
        <p:grpSpPr>
          <a:xfrm rot="-5400000">
            <a:off x="135202" y="266619"/>
            <a:ext cx="1380051" cy="1380570"/>
            <a:chOff x="2416000" y="1808150"/>
            <a:chExt cx="2662650" cy="2663650"/>
          </a:xfrm>
        </p:grpSpPr>
        <p:sp>
          <p:nvSpPr>
            <p:cNvPr id="211" name="Google Shape;211;p10"/>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ig Shoulders Text"/>
              <a:buNone/>
              <a:defRPr sz="3500">
                <a:solidFill>
                  <a:schemeClr val="dk1"/>
                </a:solidFill>
                <a:latin typeface="Big Shoulders Text"/>
                <a:ea typeface="Big Shoulders Text"/>
                <a:cs typeface="Big Shoulders Text"/>
                <a:sym typeface="Big Shoulders Text"/>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indent="-317500" lvl="1" marL="9144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hyperlink" Target="https://www.python.org/" TargetMode="External"/><Relationship Id="rId4" Type="http://schemas.openxmlformats.org/officeDocument/2006/relationships/hyperlink" Target="https://colab.research.google.com/" TargetMode="External"/><Relationship Id="rId5" Type="http://schemas.openxmlformats.org/officeDocument/2006/relationships/hyperlink" Target="https://jupyter.org/" TargetMode="External"/><Relationship Id="rId6" Type="http://schemas.openxmlformats.org/officeDocument/2006/relationships/hyperlink" Target="https://code.visualstudio.com/" TargetMode="External"/><Relationship Id="rId7" Type="http://schemas.openxmlformats.org/officeDocument/2006/relationships/hyperlink" Target="https://www.kaggle.com/" TargetMode="External"/><Relationship Id="rId8" Type="http://schemas.openxmlformats.org/officeDocument/2006/relationships/hyperlink" Target="https://datasetsearch.research.goog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mymap.ai/share/vx9QFnvPzJk3J"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grpSp>
        <p:nvGrpSpPr>
          <p:cNvPr id="933" name="Google Shape;933;p36"/>
          <p:cNvGrpSpPr/>
          <p:nvPr/>
        </p:nvGrpSpPr>
        <p:grpSpPr>
          <a:xfrm>
            <a:off x="713234" y="1391907"/>
            <a:ext cx="3462776" cy="3464077"/>
            <a:chOff x="2416000" y="1808150"/>
            <a:chExt cx="2662650" cy="2663650"/>
          </a:xfrm>
        </p:grpSpPr>
        <p:sp>
          <p:nvSpPr>
            <p:cNvPr id="934" name="Google Shape;934;p36"/>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rgbClr val="FFFFF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6"/>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rgbClr val="FFFFF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6"/>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rgbClr val="FFFFF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6"/>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rgbClr val="FFFFFF"/>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36"/>
          <p:cNvGrpSpPr/>
          <p:nvPr/>
        </p:nvGrpSpPr>
        <p:grpSpPr>
          <a:xfrm>
            <a:off x="810478" y="3217800"/>
            <a:ext cx="1103932" cy="815408"/>
            <a:chOff x="2527900" y="3184675"/>
            <a:chExt cx="906125" cy="669300"/>
          </a:xfrm>
        </p:grpSpPr>
        <p:sp>
          <p:nvSpPr>
            <p:cNvPr id="939" name="Google Shape;939;p36"/>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6"/>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6"/>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6"/>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6"/>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6"/>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6"/>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6"/>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6"/>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6"/>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6"/>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6"/>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6"/>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36"/>
          <p:cNvSpPr txBox="1"/>
          <p:nvPr>
            <p:ph type="ctrTitle"/>
          </p:nvPr>
        </p:nvSpPr>
        <p:spPr>
          <a:xfrm>
            <a:off x="3678525" y="148025"/>
            <a:ext cx="5304000" cy="3355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5000"/>
              <a:t>Building Credit Card</a:t>
            </a:r>
            <a:r>
              <a:rPr b="1" lang="en" sz="5000"/>
              <a:t> </a:t>
            </a:r>
            <a:r>
              <a:rPr b="1" lang="en" sz="5000">
                <a:solidFill>
                  <a:schemeClr val="accent4"/>
                </a:solidFill>
              </a:rPr>
              <a:t>Fraud Detection Model with Machine Learning</a:t>
            </a:r>
            <a:endParaRPr sz="5000">
              <a:solidFill>
                <a:schemeClr val="accent4"/>
              </a:solidFill>
            </a:endParaRPr>
          </a:p>
        </p:txBody>
      </p:sp>
      <p:sp>
        <p:nvSpPr>
          <p:cNvPr id="953" name="Google Shape;953;p36"/>
          <p:cNvSpPr txBox="1"/>
          <p:nvPr>
            <p:ph idx="1" type="subTitle"/>
          </p:nvPr>
        </p:nvSpPr>
        <p:spPr>
          <a:xfrm>
            <a:off x="6254775" y="4033200"/>
            <a:ext cx="2592300" cy="6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by Chris Raharja</a:t>
            </a:r>
            <a:endParaRPr b="1" sz="1800"/>
          </a:p>
        </p:txBody>
      </p:sp>
      <p:grpSp>
        <p:nvGrpSpPr>
          <p:cNvPr id="954" name="Google Shape;954;p36"/>
          <p:cNvGrpSpPr/>
          <p:nvPr/>
        </p:nvGrpSpPr>
        <p:grpSpPr>
          <a:xfrm>
            <a:off x="1663965" y="2057406"/>
            <a:ext cx="1536086" cy="3136188"/>
            <a:chOff x="3147050" y="2319875"/>
            <a:chExt cx="1181150" cy="2411525"/>
          </a:xfrm>
        </p:grpSpPr>
        <p:sp>
          <p:nvSpPr>
            <p:cNvPr id="955" name="Google Shape;955;p36"/>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6"/>
            <p:cNvSpPr/>
            <p:nvPr/>
          </p:nvSpPr>
          <p:spPr>
            <a:xfrm>
              <a:off x="3186350" y="2842575"/>
              <a:ext cx="1141850" cy="1364650"/>
            </a:xfrm>
            <a:custGeom>
              <a:rect b="b" l="l" r="r" t="t"/>
              <a:pathLst>
                <a:path extrusionOk="0" h="54586" w="45674">
                  <a:moveTo>
                    <a:pt x="40857" y="0"/>
                  </a:moveTo>
                  <a:cubicBezTo>
                    <a:pt x="39172" y="0"/>
                    <a:pt x="37216" y="1830"/>
                    <a:pt x="36443" y="5451"/>
                  </a:cubicBezTo>
                  <a:cubicBezTo>
                    <a:pt x="35548" y="9628"/>
                    <a:pt x="35071" y="16074"/>
                    <a:pt x="35071" y="16074"/>
                  </a:cubicBezTo>
                  <a:cubicBezTo>
                    <a:pt x="35071" y="16074"/>
                    <a:pt x="31769" y="19674"/>
                    <a:pt x="32087" y="20032"/>
                  </a:cubicBezTo>
                  <a:cubicBezTo>
                    <a:pt x="32093" y="20038"/>
                    <a:pt x="32091" y="20041"/>
                    <a:pt x="32082" y="20041"/>
                  </a:cubicBezTo>
                  <a:cubicBezTo>
                    <a:pt x="31601" y="20041"/>
                    <a:pt x="12190" y="13023"/>
                    <a:pt x="8116" y="13023"/>
                  </a:cubicBezTo>
                  <a:cubicBezTo>
                    <a:pt x="7588" y="13023"/>
                    <a:pt x="7317" y="13141"/>
                    <a:pt x="7380" y="13408"/>
                  </a:cubicBezTo>
                  <a:cubicBezTo>
                    <a:pt x="7957" y="15775"/>
                    <a:pt x="6306" y="18759"/>
                    <a:pt x="4297" y="20350"/>
                  </a:cubicBezTo>
                  <a:cubicBezTo>
                    <a:pt x="2248" y="21942"/>
                    <a:pt x="0" y="30794"/>
                    <a:pt x="8514" y="41616"/>
                  </a:cubicBezTo>
                  <a:cubicBezTo>
                    <a:pt x="11637" y="45495"/>
                    <a:pt x="12632" y="49613"/>
                    <a:pt x="11836" y="54586"/>
                  </a:cubicBezTo>
                  <a:lnTo>
                    <a:pt x="34076" y="54586"/>
                  </a:lnTo>
                  <a:cubicBezTo>
                    <a:pt x="34076" y="54586"/>
                    <a:pt x="33519" y="47365"/>
                    <a:pt x="35210" y="44421"/>
                  </a:cubicBezTo>
                  <a:cubicBezTo>
                    <a:pt x="36901" y="41496"/>
                    <a:pt x="45674" y="28606"/>
                    <a:pt x="43983" y="22837"/>
                  </a:cubicBezTo>
                  <a:cubicBezTo>
                    <a:pt x="42292" y="17068"/>
                    <a:pt x="42312" y="9827"/>
                    <a:pt x="42670" y="6008"/>
                  </a:cubicBezTo>
                  <a:cubicBezTo>
                    <a:pt x="43008" y="2169"/>
                    <a:pt x="43466" y="816"/>
                    <a:pt x="41635" y="139"/>
                  </a:cubicBezTo>
                  <a:cubicBezTo>
                    <a:pt x="41387" y="47"/>
                    <a:pt x="41126" y="0"/>
                    <a:pt x="40857" y="0"/>
                  </a:cubicBezTo>
                  <a:close/>
                </a:path>
              </a:pathLst>
            </a:custGeom>
            <a:solidFill>
              <a:srgbClr val="FFB9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6"/>
            <p:cNvSpPr/>
            <p:nvPr/>
          </p:nvSpPr>
          <p:spPr>
            <a:xfrm>
              <a:off x="4144175" y="2883975"/>
              <a:ext cx="116900" cy="189125"/>
            </a:xfrm>
            <a:custGeom>
              <a:rect b="b" l="l" r="r" t="t"/>
              <a:pathLst>
                <a:path extrusionOk="0" h="7565" w="4676">
                  <a:moveTo>
                    <a:pt x="2618" y="1"/>
                  </a:moveTo>
                  <a:cubicBezTo>
                    <a:pt x="2337" y="1"/>
                    <a:pt x="2100" y="102"/>
                    <a:pt x="1970" y="373"/>
                  </a:cubicBezTo>
                  <a:cubicBezTo>
                    <a:pt x="1433" y="1408"/>
                    <a:pt x="0" y="5565"/>
                    <a:pt x="1433" y="6679"/>
                  </a:cubicBezTo>
                  <a:cubicBezTo>
                    <a:pt x="2393" y="7440"/>
                    <a:pt x="3309" y="7565"/>
                    <a:pt x="3808" y="7565"/>
                  </a:cubicBezTo>
                  <a:cubicBezTo>
                    <a:pt x="4053" y="7565"/>
                    <a:pt x="4198" y="7535"/>
                    <a:pt x="4198" y="7535"/>
                  </a:cubicBezTo>
                  <a:cubicBezTo>
                    <a:pt x="4257" y="6361"/>
                    <a:pt x="4297" y="5227"/>
                    <a:pt x="4377" y="4352"/>
                  </a:cubicBezTo>
                  <a:cubicBezTo>
                    <a:pt x="4496" y="2860"/>
                    <a:pt x="4655" y="1746"/>
                    <a:pt x="4675" y="890"/>
                  </a:cubicBezTo>
                  <a:cubicBezTo>
                    <a:pt x="4675" y="890"/>
                    <a:pt x="3452" y="1"/>
                    <a:pt x="26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6"/>
            <p:cNvSpPr/>
            <p:nvPr/>
          </p:nvSpPr>
          <p:spPr>
            <a:xfrm>
              <a:off x="3221650" y="2977850"/>
              <a:ext cx="959350" cy="826050"/>
            </a:xfrm>
            <a:custGeom>
              <a:rect b="b" l="l" r="r" t="t"/>
              <a:pathLst>
                <a:path extrusionOk="0" h="33042" w="38374">
                  <a:moveTo>
                    <a:pt x="35051" y="0"/>
                  </a:moveTo>
                  <a:cubicBezTo>
                    <a:pt x="35031" y="259"/>
                    <a:pt x="34156" y="5729"/>
                    <a:pt x="34136" y="5988"/>
                  </a:cubicBezTo>
                  <a:cubicBezTo>
                    <a:pt x="34136" y="6028"/>
                    <a:pt x="34136" y="6087"/>
                    <a:pt x="34116" y="6107"/>
                  </a:cubicBezTo>
                  <a:lnTo>
                    <a:pt x="34037" y="6863"/>
                  </a:lnTo>
                  <a:lnTo>
                    <a:pt x="34037" y="6883"/>
                  </a:lnTo>
                  <a:lnTo>
                    <a:pt x="33957" y="7619"/>
                  </a:lnTo>
                  <a:lnTo>
                    <a:pt x="33957" y="7659"/>
                  </a:lnTo>
                  <a:cubicBezTo>
                    <a:pt x="33937" y="7897"/>
                    <a:pt x="33917" y="8116"/>
                    <a:pt x="33898" y="8355"/>
                  </a:cubicBezTo>
                  <a:lnTo>
                    <a:pt x="33898" y="8375"/>
                  </a:lnTo>
                  <a:cubicBezTo>
                    <a:pt x="33838" y="8832"/>
                    <a:pt x="33818" y="9190"/>
                    <a:pt x="33798" y="9549"/>
                  </a:cubicBezTo>
                  <a:lnTo>
                    <a:pt x="33798" y="9568"/>
                  </a:lnTo>
                  <a:cubicBezTo>
                    <a:pt x="33758" y="9887"/>
                    <a:pt x="33738" y="10165"/>
                    <a:pt x="33719" y="10344"/>
                  </a:cubicBezTo>
                  <a:cubicBezTo>
                    <a:pt x="33699" y="10523"/>
                    <a:pt x="33699" y="10623"/>
                    <a:pt x="33699" y="10623"/>
                  </a:cubicBezTo>
                  <a:cubicBezTo>
                    <a:pt x="33699" y="10623"/>
                    <a:pt x="30377" y="14263"/>
                    <a:pt x="30735" y="14601"/>
                  </a:cubicBezTo>
                  <a:cubicBezTo>
                    <a:pt x="30741" y="14607"/>
                    <a:pt x="30738" y="14610"/>
                    <a:pt x="30728" y="14610"/>
                  </a:cubicBezTo>
                  <a:cubicBezTo>
                    <a:pt x="30232" y="14610"/>
                    <a:pt x="10833" y="7592"/>
                    <a:pt x="6750" y="7592"/>
                  </a:cubicBezTo>
                  <a:cubicBezTo>
                    <a:pt x="6220" y="7592"/>
                    <a:pt x="5947" y="7710"/>
                    <a:pt x="6008" y="7977"/>
                  </a:cubicBezTo>
                  <a:cubicBezTo>
                    <a:pt x="6585" y="10344"/>
                    <a:pt x="4954" y="13328"/>
                    <a:pt x="2925" y="14920"/>
                  </a:cubicBezTo>
                  <a:cubicBezTo>
                    <a:pt x="1791" y="15815"/>
                    <a:pt x="0" y="22220"/>
                    <a:pt x="2626" y="26258"/>
                  </a:cubicBezTo>
                  <a:cubicBezTo>
                    <a:pt x="3979" y="27253"/>
                    <a:pt x="2805" y="27094"/>
                    <a:pt x="5192" y="28367"/>
                  </a:cubicBezTo>
                  <a:cubicBezTo>
                    <a:pt x="9091" y="30456"/>
                    <a:pt x="13010" y="30734"/>
                    <a:pt x="15537" y="32186"/>
                  </a:cubicBezTo>
                  <a:cubicBezTo>
                    <a:pt x="16581" y="32787"/>
                    <a:pt x="18610" y="33041"/>
                    <a:pt x="20998" y="33041"/>
                  </a:cubicBezTo>
                  <a:cubicBezTo>
                    <a:pt x="26753" y="33041"/>
                    <a:pt x="34598" y="31569"/>
                    <a:pt x="35807" y="29939"/>
                  </a:cubicBezTo>
                  <a:cubicBezTo>
                    <a:pt x="38175" y="26776"/>
                    <a:pt x="38373" y="20688"/>
                    <a:pt x="38294" y="17844"/>
                  </a:cubicBezTo>
                  <a:cubicBezTo>
                    <a:pt x="37936" y="6664"/>
                    <a:pt x="35051" y="0"/>
                    <a:pt x="35051" y="0"/>
                  </a:cubicBezTo>
                  <a:close/>
                </a:path>
              </a:pathLst>
            </a:custGeom>
            <a:solidFill>
              <a:srgbClr val="E7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6"/>
            <p:cNvSpPr/>
            <p:nvPr/>
          </p:nvSpPr>
          <p:spPr>
            <a:xfrm>
              <a:off x="3440975" y="3944125"/>
              <a:ext cx="455550" cy="263100"/>
            </a:xfrm>
            <a:custGeom>
              <a:rect b="b" l="l" r="r" t="t"/>
              <a:pathLst>
                <a:path extrusionOk="0" h="10524" w="18222">
                  <a:moveTo>
                    <a:pt x="0" y="1"/>
                  </a:moveTo>
                  <a:cubicBezTo>
                    <a:pt x="1751" y="3183"/>
                    <a:pt x="2268" y="6605"/>
                    <a:pt x="1651" y="10524"/>
                  </a:cubicBezTo>
                  <a:lnTo>
                    <a:pt x="18222" y="10524"/>
                  </a:lnTo>
                  <a:cubicBezTo>
                    <a:pt x="12095" y="10027"/>
                    <a:pt x="4178" y="4218"/>
                    <a:pt x="3581" y="3303"/>
                  </a:cubicBezTo>
                  <a:cubicBezTo>
                    <a:pt x="2984" y="2388"/>
                    <a:pt x="20" y="1"/>
                    <a:pt x="20" y="1"/>
                  </a:cubicBezTo>
                  <a:close/>
                </a:path>
              </a:pathLst>
            </a:custGeom>
            <a:solidFill>
              <a:srgbClr val="E7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6"/>
            <p:cNvSpPr/>
            <p:nvPr/>
          </p:nvSpPr>
          <p:spPr>
            <a:xfrm>
              <a:off x="3403675" y="2333325"/>
              <a:ext cx="753950" cy="1398975"/>
            </a:xfrm>
            <a:custGeom>
              <a:rect b="b" l="l" r="r" t="t"/>
              <a:pathLst>
                <a:path extrusionOk="0" h="55959" w="30158">
                  <a:moveTo>
                    <a:pt x="4337" y="0"/>
                  </a:moveTo>
                  <a:cubicBezTo>
                    <a:pt x="1950" y="0"/>
                    <a:pt x="0" y="1930"/>
                    <a:pt x="0" y="4317"/>
                  </a:cubicBezTo>
                  <a:lnTo>
                    <a:pt x="0" y="51642"/>
                  </a:lnTo>
                  <a:cubicBezTo>
                    <a:pt x="0" y="54029"/>
                    <a:pt x="1950" y="55958"/>
                    <a:pt x="4337" y="55958"/>
                  </a:cubicBezTo>
                  <a:lnTo>
                    <a:pt x="25841" y="55958"/>
                  </a:lnTo>
                  <a:cubicBezTo>
                    <a:pt x="28228" y="55958"/>
                    <a:pt x="30157" y="54029"/>
                    <a:pt x="30157" y="51642"/>
                  </a:cubicBezTo>
                  <a:lnTo>
                    <a:pt x="30138" y="51642"/>
                  </a:lnTo>
                  <a:lnTo>
                    <a:pt x="30138" y="4317"/>
                  </a:lnTo>
                  <a:cubicBezTo>
                    <a:pt x="30138" y="1930"/>
                    <a:pt x="28208" y="0"/>
                    <a:pt x="25821" y="0"/>
                  </a:cubicBezTo>
                  <a:close/>
                </a:path>
              </a:pathLst>
            </a:custGeom>
            <a:solidFill>
              <a:srgbClr val="456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6"/>
            <p:cNvSpPr/>
            <p:nvPr/>
          </p:nvSpPr>
          <p:spPr>
            <a:xfrm>
              <a:off x="3386250" y="2319875"/>
              <a:ext cx="753975" cy="1399500"/>
            </a:xfrm>
            <a:custGeom>
              <a:rect b="b" l="l" r="r" t="t"/>
              <a:pathLst>
                <a:path extrusionOk="0" h="55980" w="30159">
                  <a:moveTo>
                    <a:pt x="4338" y="1"/>
                  </a:moveTo>
                  <a:cubicBezTo>
                    <a:pt x="1950" y="1"/>
                    <a:pt x="1" y="1950"/>
                    <a:pt x="1" y="4338"/>
                  </a:cubicBezTo>
                  <a:lnTo>
                    <a:pt x="1" y="51662"/>
                  </a:lnTo>
                  <a:cubicBezTo>
                    <a:pt x="1" y="54050"/>
                    <a:pt x="1950" y="55979"/>
                    <a:pt x="4338" y="55979"/>
                  </a:cubicBezTo>
                  <a:lnTo>
                    <a:pt x="25842" y="55979"/>
                  </a:lnTo>
                  <a:cubicBezTo>
                    <a:pt x="28229" y="55979"/>
                    <a:pt x="30158" y="54050"/>
                    <a:pt x="30158" y="51662"/>
                  </a:cubicBezTo>
                  <a:lnTo>
                    <a:pt x="30158" y="4338"/>
                  </a:lnTo>
                  <a:cubicBezTo>
                    <a:pt x="30158" y="1950"/>
                    <a:pt x="28229" y="1"/>
                    <a:pt x="25842" y="1"/>
                  </a:cubicBezTo>
                  <a:close/>
                </a:path>
              </a:pathLst>
            </a:custGeom>
            <a:solidFill>
              <a:srgbClr val="4563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6"/>
            <p:cNvSpPr/>
            <p:nvPr/>
          </p:nvSpPr>
          <p:spPr>
            <a:xfrm>
              <a:off x="3449925" y="2406425"/>
              <a:ext cx="627625" cy="1136900"/>
            </a:xfrm>
            <a:custGeom>
              <a:rect b="b" l="l" r="r" t="t"/>
              <a:pathLst>
                <a:path extrusionOk="0" h="45476" w="25105">
                  <a:moveTo>
                    <a:pt x="0" y="0"/>
                  </a:moveTo>
                  <a:lnTo>
                    <a:pt x="0" y="45475"/>
                  </a:lnTo>
                  <a:lnTo>
                    <a:pt x="25105" y="45475"/>
                  </a:lnTo>
                  <a:lnTo>
                    <a:pt x="25105" y="0"/>
                  </a:lnTo>
                  <a:close/>
                </a:path>
              </a:pathLst>
            </a:custGeom>
            <a:solidFill>
              <a:srgbClr val="72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6"/>
            <p:cNvSpPr/>
            <p:nvPr/>
          </p:nvSpPr>
          <p:spPr>
            <a:xfrm>
              <a:off x="3457875" y="2415375"/>
              <a:ext cx="609725" cy="1118975"/>
            </a:xfrm>
            <a:custGeom>
              <a:rect b="b" l="l" r="r" t="t"/>
              <a:pathLst>
                <a:path extrusionOk="0" h="44759" w="24389">
                  <a:moveTo>
                    <a:pt x="0" y="0"/>
                  </a:moveTo>
                  <a:lnTo>
                    <a:pt x="0" y="44759"/>
                  </a:lnTo>
                  <a:lnTo>
                    <a:pt x="24389" y="44759"/>
                  </a:lnTo>
                  <a:lnTo>
                    <a:pt x="243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6"/>
            <p:cNvSpPr/>
            <p:nvPr/>
          </p:nvSpPr>
          <p:spPr>
            <a:xfrm>
              <a:off x="3712500" y="3579100"/>
              <a:ext cx="99500" cy="99475"/>
            </a:xfrm>
            <a:custGeom>
              <a:rect b="b" l="l" r="r" t="t"/>
              <a:pathLst>
                <a:path extrusionOk="0" h="3979" w="3980">
                  <a:moveTo>
                    <a:pt x="1990" y="199"/>
                  </a:moveTo>
                  <a:cubicBezTo>
                    <a:pt x="2984" y="199"/>
                    <a:pt x="3780" y="1015"/>
                    <a:pt x="3780" y="1990"/>
                  </a:cubicBezTo>
                  <a:cubicBezTo>
                    <a:pt x="3780" y="2984"/>
                    <a:pt x="2984" y="3780"/>
                    <a:pt x="1990" y="3780"/>
                  </a:cubicBezTo>
                  <a:cubicBezTo>
                    <a:pt x="995" y="3780"/>
                    <a:pt x="199" y="2984"/>
                    <a:pt x="199" y="1990"/>
                  </a:cubicBezTo>
                  <a:cubicBezTo>
                    <a:pt x="199" y="995"/>
                    <a:pt x="995" y="199"/>
                    <a:pt x="1990" y="199"/>
                  </a:cubicBezTo>
                  <a:close/>
                  <a:moveTo>
                    <a:pt x="1990" y="0"/>
                  </a:moveTo>
                  <a:cubicBezTo>
                    <a:pt x="896" y="0"/>
                    <a:pt x="1" y="896"/>
                    <a:pt x="1" y="1990"/>
                  </a:cubicBezTo>
                  <a:cubicBezTo>
                    <a:pt x="1" y="3064"/>
                    <a:pt x="896" y="3979"/>
                    <a:pt x="1990" y="3979"/>
                  </a:cubicBezTo>
                  <a:cubicBezTo>
                    <a:pt x="3084" y="3979"/>
                    <a:pt x="3979" y="3064"/>
                    <a:pt x="3979" y="1990"/>
                  </a:cubicBezTo>
                  <a:cubicBezTo>
                    <a:pt x="3979" y="896"/>
                    <a:pt x="3084" y="0"/>
                    <a:pt x="1990" y="0"/>
                  </a:cubicBezTo>
                  <a:close/>
                </a:path>
              </a:pathLst>
            </a:custGeom>
            <a:solidFill>
              <a:srgbClr val="6E9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6"/>
            <p:cNvSpPr/>
            <p:nvPr/>
          </p:nvSpPr>
          <p:spPr>
            <a:xfrm>
              <a:off x="3669225" y="2364650"/>
              <a:ext cx="187025" cy="14950"/>
            </a:xfrm>
            <a:custGeom>
              <a:rect b="b" l="l" r="r" t="t"/>
              <a:pathLst>
                <a:path extrusionOk="0" h="598" w="7481">
                  <a:moveTo>
                    <a:pt x="399" y="0"/>
                  </a:moveTo>
                  <a:cubicBezTo>
                    <a:pt x="160" y="0"/>
                    <a:pt x="1" y="140"/>
                    <a:pt x="1" y="299"/>
                  </a:cubicBezTo>
                  <a:cubicBezTo>
                    <a:pt x="1" y="478"/>
                    <a:pt x="180" y="597"/>
                    <a:pt x="399" y="597"/>
                  </a:cubicBezTo>
                  <a:lnTo>
                    <a:pt x="7083" y="597"/>
                  </a:lnTo>
                  <a:cubicBezTo>
                    <a:pt x="7301" y="597"/>
                    <a:pt x="7481" y="478"/>
                    <a:pt x="7481" y="299"/>
                  </a:cubicBezTo>
                  <a:cubicBezTo>
                    <a:pt x="7481" y="140"/>
                    <a:pt x="7301" y="0"/>
                    <a:pt x="7083" y="0"/>
                  </a:cubicBezTo>
                  <a:close/>
                </a:path>
              </a:pathLst>
            </a:custGeom>
            <a:solidFill>
              <a:srgbClr val="6E95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6"/>
            <p:cNvSpPr/>
            <p:nvPr/>
          </p:nvSpPr>
          <p:spPr>
            <a:xfrm>
              <a:off x="3457875" y="2415375"/>
              <a:ext cx="609725" cy="1118975"/>
            </a:xfrm>
            <a:custGeom>
              <a:rect b="b" l="l" r="r" t="t"/>
              <a:pathLst>
                <a:path extrusionOk="0" h="44759" w="24389">
                  <a:moveTo>
                    <a:pt x="24389" y="0"/>
                  </a:moveTo>
                  <a:lnTo>
                    <a:pt x="0" y="44759"/>
                  </a:lnTo>
                  <a:lnTo>
                    <a:pt x="24389" y="44759"/>
                  </a:lnTo>
                  <a:lnTo>
                    <a:pt x="24389"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6"/>
            <p:cNvSpPr/>
            <p:nvPr/>
          </p:nvSpPr>
          <p:spPr>
            <a:xfrm>
              <a:off x="3401675" y="4204225"/>
              <a:ext cx="708200" cy="152200"/>
            </a:xfrm>
            <a:custGeom>
              <a:rect b="b" l="l" r="r" t="t"/>
              <a:pathLst>
                <a:path extrusionOk="0" h="6088" w="28328">
                  <a:moveTo>
                    <a:pt x="1" y="1"/>
                  </a:moveTo>
                  <a:lnTo>
                    <a:pt x="1" y="6088"/>
                  </a:lnTo>
                  <a:lnTo>
                    <a:pt x="28328" y="6088"/>
                  </a:lnTo>
                  <a:lnTo>
                    <a:pt x="283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6"/>
            <p:cNvSpPr/>
            <p:nvPr/>
          </p:nvSpPr>
          <p:spPr>
            <a:xfrm>
              <a:off x="3555350" y="4204225"/>
              <a:ext cx="554525" cy="152200"/>
            </a:xfrm>
            <a:custGeom>
              <a:rect b="b" l="l" r="r" t="t"/>
              <a:pathLst>
                <a:path extrusionOk="0" h="6088" w="22181">
                  <a:moveTo>
                    <a:pt x="0" y="1"/>
                  </a:moveTo>
                  <a:cubicBezTo>
                    <a:pt x="0" y="1"/>
                    <a:pt x="15218" y="378"/>
                    <a:pt x="14781" y="2567"/>
                  </a:cubicBezTo>
                  <a:cubicBezTo>
                    <a:pt x="14443" y="4079"/>
                    <a:pt x="6844" y="5431"/>
                    <a:pt x="2308" y="6088"/>
                  </a:cubicBezTo>
                  <a:lnTo>
                    <a:pt x="22181" y="6088"/>
                  </a:lnTo>
                  <a:lnTo>
                    <a:pt x="22181" y="1"/>
                  </a:lnTo>
                  <a:close/>
                </a:path>
              </a:pathLst>
            </a:custGeom>
            <a:solidFill>
              <a:srgbClr val="E2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6"/>
            <p:cNvSpPr/>
            <p:nvPr/>
          </p:nvSpPr>
          <p:spPr>
            <a:xfrm>
              <a:off x="3345975" y="4322575"/>
              <a:ext cx="819600" cy="408825"/>
            </a:xfrm>
            <a:custGeom>
              <a:rect b="b" l="l" r="r" t="t"/>
              <a:pathLst>
                <a:path extrusionOk="0" h="16353" w="32784">
                  <a:moveTo>
                    <a:pt x="1" y="1"/>
                  </a:moveTo>
                  <a:lnTo>
                    <a:pt x="1" y="16353"/>
                  </a:lnTo>
                  <a:lnTo>
                    <a:pt x="32784" y="16353"/>
                  </a:lnTo>
                  <a:lnTo>
                    <a:pt x="327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6"/>
            <p:cNvSpPr/>
            <p:nvPr/>
          </p:nvSpPr>
          <p:spPr>
            <a:xfrm>
              <a:off x="3345975" y="4321525"/>
              <a:ext cx="891225" cy="409375"/>
            </a:xfrm>
            <a:custGeom>
              <a:rect b="b" l="l" r="r" t="t"/>
              <a:pathLst>
                <a:path extrusionOk="0" h="16375" w="35649">
                  <a:moveTo>
                    <a:pt x="2223" y="0"/>
                  </a:moveTo>
                  <a:cubicBezTo>
                    <a:pt x="795" y="0"/>
                    <a:pt x="1" y="43"/>
                    <a:pt x="1" y="43"/>
                  </a:cubicBezTo>
                  <a:lnTo>
                    <a:pt x="4818" y="43"/>
                  </a:lnTo>
                  <a:cubicBezTo>
                    <a:pt x="3808" y="11"/>
                    <a:pt x="2936" y="0"/>
                    <a:pt x="2223" y="0"/>
                  </a:cubicBezTo>
                  <a:close/>
                  <a:moveTo>
                    <a:pt x="4818" y="43"/>
                  </a:moveTo>
                  <a:cubicBezTo>
                    <a:pt x="8969" y="174"/>
                    <a:pt x="15451" y="664"/>
                    <a:pt x="22857" y="2251"/>
                  </a:cubicBezTo>
                  <a:cubicBezTo>
                    <a:pt x="35648" y="5016"/>
                    <a:pt x="27830" y="15062"/>
                    <a:pt x="15159" y="16375"/>
                  </a:cubicBezTo>
                  <a:lnTo>
                    <a:pt x="32804" y="16375"/>
                  </a:lnTo>
                  <a:lnTo>
                    <a:pt x="32804" y="43"/>
                  </a:lnTo>
                  <a:close/>
                </a:path>
              </a:pathLst>
            </a:custGeom>
            <a:solidFill>
              <a:srgbClr val="4A56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6"/>
            <p:cNvSpPr/>
            <p:nvPr/>
          </p:nvSpPr>
          <p:spPr>
            <a:xfrm>
              <a:off x="3549875" y="2835100"/>
              <a:ext cx="428225" cy="354625"/>
            </a:xfrm>
            <a:custGeom>
              <a:rect b="b" l="l" r="r" t="t"/>
              <a:pathLst>
                <a:path extrusionOk="0" h="14185" w="17129">
                  <a:moveTo>
                    <a:pt x="1" y="1"/>
                  </a:moveTo>
                  <a:lnTo>
                    <a:pt x="1" y="14184"/>
                  </a:lnTo>
                  <a:lnTo>
                    <a:pt x="17128" y="14184"/>
                  </a:lnTo>
                  <a:lnTo>
                    <a:pt x="17128" y="1"/>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6"/>
            <p:cNvSpPr/>
            <p:nvPr/>
          </p:nvSpPr>
          <p:spPr>
            <a:xfrm>
              <a:off x="3518550" y="3183225"/>
              <a:ext cx="490375" cy="12475"/>
            </a:xfrm>
            <a:custGeom>
              <a:rect b="b" l="l" r="r" t="t"/>
              <a:pathLst>
                <a:path extrusionOk="0" h="499" w="19615">
                  <a:moveTo>
                    <a:pt x="0" y="1"/>
                  </a:moveTo>
                  <a:lnTo>
                    <a:pt x="0" y="498"/>
                  </a:lnTo>
                  <a:lnTo>
                    <a:pt x="19615" y="498"/>
                  </a:lnTo>
                  <a:lnTo>
                    <a:pt x="19615"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6"/>
            <p:cNvSpPr/>
            <p:nvPr/>
          </p:nvSpPr>
          <p:spPr>
            <a:xfrm>
              <a:off x="3480750" y="3195175"/>
              <a:ext cx="566975" cy="23400"/>
            </a:xfrm>
            <a:custGeom>
              <a:rect b="b" l="l" r="r" t="t"/>
              <a:pathLst>
                <a:path extrusionOk="0" h="936" w="22679">
                  <a:moveTo>
                    <a:pt x="1" y="0"/>
                  </a:moveTo>
                  <a:lnTo>
                    <a:pt x="1" y="935"/>
                  </a:lnTo>
                  <a:lnTo>
                    <a:pt x="22678" y="935"/>
                  </a:lnTo>
                  <a:lnTo>
                    <a:pt x="22678" y="0"/>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6"/>
            <p:cNvSpPr/>
            <p:nvPr/>
          </p:nvSpPr>
          <p:spPr>
            <a:xfrm>
              <a:off x="3607575" y="2927600"/>
              <a:ext cx="32850" cy="67175"/>
            </a:xfrm>
            <a:custGeom>
              <a:rect b="b" l="l" r="r" t="t"/>
              <a:pathLst>
                <a:path extrusionOk="0" h="2687" w="1314">
                  <a:moveTo>
                    <a:pt x="0" y="1"/>
                  </a:moveTo>
                  <a:lnTo>
                    <a:pt x="0" y="2686"/>
                  </a:lnTo>
                  <a:lnTo>
                    <a:pt x="1313" y="2686"/>
                  </a:lnTo>
                  <a:lnTo>
                    <a:pt x="1313" y="1"/>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6"/>
            <p:cNvSpPr/>
            <p:nvPr/>
          </p:nvSpPr>
          <p:spPr>
            <a:xfrm>
              <a:off x="3607575" y="3038500"/>
              <a:ext cx="32850" cy="67175"/>
            </a:xfrm>
            <a:custGeom>
              <a:rect b="b" l="l" r="r" t="t"/>
              <a:pathLst>
                <a:path extrusionOk="0" h="2687" w="1314">
                  <a:moveTo>
                    <a:pt x="0" y="1"/>
                  </a:moveTo>
                  <a:lnTo>
                    <a:pt x="0" y="2686"/>
                  </a:lnTo>
                  <a:lnTo>
                    <a:pt x="1313" y="2686"/>
                  </a:lnTo>
                  <a:lnTo>
                    <a:pt x="1313" y="1"/>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6"/>
            <p:cNvSpPr/>
            <p:nvPr/>
          </p:nvSpPr>
          <p:spPr>
            <a:xfrm>
              <a:off x="3887550" y="2927600"/>
              <a:ext cx="32850" cy="67175"/>
            </a:xfrm>
            <a:custGeom>
              <a:rect b="b" l="l" r="r" t="t"/>
              <a:pathLst>
                <a:path extrusionOk="0" h="2687" w="1314">
                  <a:moveTo>
                    <a:pt x="1" y="1"/>
                  </a:moveTo>
                  <a:lnTo>
                    <a:pt x="1" y="2686"/>
                  </a:lnTo>
                  <a:lnTo>
                    <a:pt x="1314" y="2686"/>
                  </a:lnTo>
                  <a:lnTo>
                    <a:pt x="1314" y="1"/>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6"/>
            <p:cNvSpPr/>
            <p:nvPr/>
          </p:nvSpPr>
          <p:spPr>
            <a:xfrm>
              <a:off x="3887550" y="3038500"/>
              <a:ext cx="32850" cy="67175"/>
            </a:xfrm>
            <a:custGeom>
              <a:rect b="b" l="l" r="r" t="t"/>
              <a:pathLst>
                <a:path extrusionOk="0" h="2687" w="1314">
                  <a:moveTo>
                    <a:pt x="1" y="1"/>
                  </a:moveTo>
                  <a:lnTo>
                    <a:pt x="1" y="2686"/>
                  </a:lnTo>
                  <a:lnTo>
                    <a:pt x="1314" y="2686"/>
                  </a:lnTo>
                  <a:lnTo>
                    <a:pt x="1314" y="1"/>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6"/>
            <p:cNvSpPr/>
            <p:nvPr/>
          </p:nvSpPr>
          <p:spPr>
            <a:xfrm>
              <a:off x="3746325" y="2927600"/>
              <a:ext cx="32850" cy="67175"/>
            </a:xfrm>
            <a:custGeom>
              <a:rect b="b" l="l" r="r" t="t"/>
              <a:pathLst>
                <a:path extrusionOk="0" h="2687" w="1314">
                  <a:moveTo>
                    <a:pt x="0" y="1"/>
                  </a:moveTo>
                  <a:lnTo>
                    <a:pt x="0" y="2686"/>
                  </a:lnTo>
                  <a:lnTo>
                    <a:pt x="1313" y="2686"/>
                  </a:lnTo>
                  <a:lnTo>
                    <a:pt x="1313" y="1"/>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6"/>
            <p:cNvSpPr/>
            <p:nvPr/>
          </p:nvSpPr>
          <p:spPr>
            <a:xfrm>
              <a:off x="3732400" y="3067850"/>
              <a:ext cx="61675" cy="115900"/>
            </a:xfrm>
            <a:custGeom>
              <a:rect b="b" l="l" r="r" t="t"/>
              <a:pathLst>
                <a:path extrusionOk="0" h="4636" w="2467">
                  <a:moveTo>
                    <a:pt x="0" y="1"/>
                  </a:moveTo>
                  <a:lnTo>
                    <a:pt x="0" y="4636"/>
                  </a:lnTo>
                  <a:lnTo>
                    <a:pt x="2467" y="4636"/>
                  </a:lnTo>
                  <a:lnTo>
                    <a:pt x="2467" y="1"/>
                  </a:lnTo>
                  <a:close/>
                </a:path>
              </a:pathLst>
            </a:custGeom>
            <a:solidFill>
              <a:srgbClr val="72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6"/>
            <p:cNvSpPr/>
            <p:nvPr/>
          </p:nvSpPr>
          <p:spPr>
            <a:xfrm>
              <a:off x="3736875" y="3073325"/>
              <a:ext cx="24400" cy="85550"/>
            </a:xfrm>
            <a:custGeom>
              <a:rect b="b" l="l" r="r" t="t"/>
              <a:pathLst>
                <a:path extrusionOk="0" h="3422" w="976">
                  <a:moveTo>
                    <a:pt x="0" y="0"/>
                  </a:moveTo>
                  <a:lnTo>
                    <a:pt x="0" y="3422"/>
                  </a:lnTo>
                  <a:lnTo>
                    <a:pt x="975" y="3422"/>
                  </a:lnTo>
                  <a:lnTo>
                    <a:pt x="975" y="0"/>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6"/>
            <p:cNvSpPr/>
            <p:nvPr/>
          </p:nvSpPr>
          <p:spPr>
            <a:xfrm>
              <a:off x="3766200" y="3073325"/>
              <a:ext cx="24400" cy="85550"/>
            </a:xfrm>
            <a:custGeom>
              <a:rect b="b" l="l" r="r" t="t"/>
              <a:pathLst>
                <a:path extrusionOk="0" h="3422" w="976">
                  <a:moveTo>
                    <a:pt x="1" y="0"/>
                  </a:moveTo>
                  <a:lnTo>
                    <a:pt x="1" y="3422"/>
                  </a:lnTo>
                  <a:lnTo>
                    <a:pt x="976" y="3422"/>
                  </a:lnTo>
                  <a:lnTo>
                    <a:pt x="976" y="0"/>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6"/>
            <p:cNvSpPr/>
            <p:nvPr/>
          </p:nvSpPr>
          <p:spPr>
            <a:xfrm>
              <a:off x="3876125" y="2871900"/>
              <a:ext cx="84075" cy="311850"/>
            </a:xfrm>
            <a:custGeom>
              <a:rect b="b" l="l" r="r" t="t"/>
              <a:pathLst>
                <a:path extrusionOk="0" h="12474" w="3363">
                  <a:moveTo>
                    <a:pt x="0" y="1"/>
                  </a:moveTo>
                  <a:cubicBezTo>
                    <a:pt x="1389" y="1"/>
                    <a:pt x="1393" y="3562"/>
                    <a:pt x="1393" y="3562"/>
                  </a:cubicBezTo>
                  <a:cubicBezTo>
                    <a:pt x="1393" y="3562"/>
                    <a:pt x="1393" y="3562"/>
                    <a:pt x="1393" y="3562"/>
                  </a:cubicBezTo>
                  <a:lnTo>
                    <a:pt x="1393" y="12474"/>
                  </a:lnTo>
                  <a:lnTo>
                    <a:pt x="3362" y="12474"/>
                  </a:lnTo>
                  <a:lnTo>
                    <a:pt x="3362" y="1"/>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6"/>
            <p:cNvSpPr/>
            <p:nvPr/>
          </p:nvSpPr>
          <p:spPr>
            <a:xfrm>
              <a:off x="3751800" y="2871900"/>
              <a:ext cx="84050" cy="311850"/>
            </a:xfrm>
            <a:custGeom>
              <a:rect b="b" l="l" r="r" t="t"/>
              <a:pathLst>
                <a:path extrusionOk="0" h="12474" w="3362">
                  <a:moveTo>
                    <a:pt x="0" y="1"/>
                  </a:moveTo>
                  <a:cubicBezTo>
                    <a:pt x="1409" y="1"/>
                    <a:pt x="1393" y="3562"/>
                    <a:pt x="1393" y="3562"/>
                  </a:cubicBezTo>
                  <a:cubicBezTo>
                    <a:pt x="1393" y="3562"/>
                    <a:pt x="1393" y="3562"/>
                    <a:pt x="1393" y="3562"/>
                  </a:cubicBezTo>
                  <a:lnTo>
                    <a:pt x="1393" y="12474"/>
                  </a:lnTo>
                  <a:lnTo>
                    <a:pt x="3362" y="12474"/>
                  </a:lnTo>
                  <a:lnTo>
                    <a:pt x="3362" y="1"/>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6"/>
            <p:cNvSpPr/>
            <p:nvPr/>
          </p:nvSpPr>
          <p:spPr>
            <a:xfrm>
              <a:off x="3598125" y="2871900"/>
              <a:ext cx="84075" cy="311850"/>
            </a:xfrm>
            <a:custGeom>
              <a:rect b="b" l="l" r="r" t="t"/>
              <a:pathLst>
                <a:path extrusionOk="0" h="12474" w="3363">
                  <a:moveTo>
                    <a:pt x="0" y="1"/>
                  </a:moveTo>
                  <a:cubicBezTo>
                    <a:pt x="1448" y="1"/>
                    <a:pt x="1393" y="3562"/>
                    <a:pt x="1393" y="3562"/>
                  </a:cubicBezTo>
                  <a:cubicBezTo>
                    <a:pt x="1393" y="3562"/>
                    <a:pt x="1393" y="3562"/>
                    <a:pt x="1393" y="3562"/>
                  </a:cubicBezTo>
                  <a:lnTo>
                    <a:pt x="1393" y="12474"/>
                  </a:lnTo>
                  <a:lnTo>
                    <a:pt x="3362" y="12474"/>
                  </a:lnTo>
                  <a:lnTo>
                    <a:pt x="3362" y="1"/>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6"/>
            <p:cNvSpPr/>
            <p:nvPr/>
          </p:nvSpPr>
          <p:spPr>
            <a:xfrm>
              <a:off x="3932825" y="2871900"/>
              <a:ext cx="63675" cy="11475"/>
            </a:xfrm>
            <a:custGeom>
              <a:rect b="b" l="l" r="r" t="t"/>
              <a:pathLst>
                <a:path extrusionOk="0" h="459" w="2547">
                  <a:moveTo>
                    <a:pt x="0" y="1"/>
                  </a:moveTo>
                  <a:lnTo>
                    <a:pt x="0" y="458"/>
                  </a:lnTo>
                  <a:lnTo>
                    <a:pt x="2546" y="458"/>
                  </a:lnTo>
                  <a:lnTo>
                    <a:pt x="2546"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6"/>
            <p:cNvSpPr/>
            <p:nvPr/>
          </p:nvSpPr>
          <p:spPr>
            <a:xfrm>
              <a:off x="3935300" y="2904225"/>
              <a:ext cx="59700" cy="11475"/>
            </a:xfrm>
            <a:custGeom>
              <a:rect b="b" l="l" r="r" t="t"/>
              <a:pathLst>
                <a:path extrusionOk="0" h="459" w="2388">
                  <a:moveTo>
                    <a:pt x="0" y="1"/>
                  </a:moveTo>
                  <a:lnTo>
                    <a:pt x="0" y="458"/>
                  </a:lnTo>
                  <a:lnTo>
                    <a:pt x="2388" y="458"/>
                  </a:lnTo>
                  <a:lnTo>
                    <a:pt x="2388"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6"/>
            <p:cNvSpPr/>
            <p:nvPr/>
          </p:nvSpPr>
          <p:spPr>
            <a:xfrm>
              <a:off x="3936300" y="2883850"/>
              <a:ext cx="57200" cy="21900"/>
            </a:xfrm>
            <a:custGeom>
              <a:rect b="b" l="l" r="r" t="t"/>
              <a:pathLst>
                <a:path extrusionOk="0" h="876" w="2288">
                  <a:moveTo>
                    <a:pt x="0" y="0"/>
                  </a:moveTo>
                  <a:lnTo>
                    <a:pt x="0" y="876"/>
                  </a:lnTo>
                  <a:lnTo>
                    <a:pt x="2288" y="87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6"/>
            <p:cNvSpPr/>
            <p:nvPr/>
          </p:nvSpPr>
          <p:spPr>
            <a:xfrm>
              <a:off x="3936300" y="2915675"/>
              <a:ext cx="57200" cy="224325"/>
            </a:xfrm>
            <a:custGeom>
              <a:rect b="b" l="l" r="r" t="t"/>
              <a:pathLst>
                <a:path extrusionOk="0" h="8973" w="2288">
                  <a:moveTo>
                    <a:pt x="0" y="0"/>
                  </a:moveTo>
                  <a:lnTo>
                    <a:pt x="0" y="8972"/>
                  </a:lnTo>
                  <a:lnTo>
                    <a:pt x="2288" y="8972"/>
                  </a:lnTo>
                  <a:lnTo>
                    <a:pt x="2288" y="0"/>
                  </a:ln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6"/>
            <p:cNvSpPr/>
            <p:nvPr/>
          </p:nvSpPr>
          <p:spPr>
            <a:xfrm>
              <a:off x="3946250" y="2923625"/>
              <a:ext cx="6475" cy="206925"/>
            </a:xfrm>
            <a:custGeom>
              <a:rect b="b" l="l" r="r" t="t"/>
              <a:pathLst>
                <a:path extrusionOk="0" h="8277" w="259">
                  <a:moveTo>
                    <a:pt x="139" y="1"/>
                  </a:moveTo>
                  <a:cubicBezTo>
                    <a:pt x="60" y="1"/>
                    <a:pt x="0" y="60"/>
                    <a:pt x="0" y="120"/>
                  </a:cubicBezTo>
                  <a:lnTo>
                    <a:pt x="0" y="8157"/>
                  </a:lnTo>
                  <a:cubicBezTo>
                    <a:pt x="0" y="8236"/>
                    <a:pt x="60" y="8276"/>
                    <a:pt x="139" y="8276"/>
                  </a:cubicBezTo>
                  <a:cubicBezTo>
                    <a:pt x="199" y="8276"/>
                    <a:pt x="259" y="8236"/>
                    <a:pt x="259" y="8157"/>
                  </a:cubicBezTo>
                  <a:lnTo>
                    <a:pt x="259" y="120"/>
                  </a:lnTo>
                  <a:cubicBezTo>
                    <a:pt x="259" y="60"/>
                    <a:pt x="199" y="1"/>
                    <a:pt x="139"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a:off x="3962150" y="2923625"/>
              <a:ext cx="6000" cy="206925"/>
            </a:xfrm>
            <a:custGeom>
              <a:rect b="b" l="l" r="r" t="t"/>
              <a:pathLst>
                <a:path extrusionOk="0" h="8277" w="240">
                  <a:moveTo>
                    <a:pt x="120" y="1"/>
                  </a:moveTo>
                  <a:cubicBezTo>
                    <a:pt x="40" y="1"/>
                    <a:pt x="1" y="60"/>
                    <a:pt x="1" y="120"/>
                  </a:cubicBezTo>
                  <a:lnTo>
                    <a:pt x="1" y="8157"/>
                  </a:lnTo>
                  <a:cubicBezTo>
                    <a:pt x="1" y="8236"/>
                    <a:pt x="40" y="8276"/>
                    <a:pt x="120" y="8276"/>
                  </a:cubicBezTo>
                  <a:cubicBezTo>
                    <a:pt x="200" y="8276"/>
                    <a:pt x="239" y="8236"/>
                    <a:pt x="239" y="8157"/>
                  </a:cubicBezTo>
                  <a:lnTo>
                    <a:pt x="239" y="120"/>
                  </a:lnTo>
                  <a:cubicBezTo>
                    <a:pt x="239" y="60"/>
                    <a:pt x="200"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6"/>
            <p:cNvSpPr/>
            <p:nvPr/>
          </p:nvSpPr>
          <p:spPr>
            <a:xfrm>
              <a:off x="3977575" y="2923625"/>
              <a:ext cx="6000" cy="206925"/>
            </a:xfrm>
            <a:custGeom>
              <a:rect b="b" l="l" r="r" t="t"/>
              <a:pathLst>
                <a:path extrusionOk="0" h="8277" w="240">
                  <a:moveTo>
                    <a:pt x="120" y="1"/>
                  </a:moveTo>
                  <a:cubicBezTo>
                    <a:pt x="40" y="1"/>
                    <a:pt x="0" y="60"/>
                    <a:pt x="0" y="120"/>
                  </a:cubicBezTo>
                  <a:lnTo>
                    <a:pt x="0" y="8157"/>
                  </a:lnTo>
                  <a:cubicBezTo>
                    <a:pt x="0" y="8236"/>
                    <a:pt x="40" y="8276"/>
                    <a:pt x="120" y="8276"/>
                  </a:cubicBezTo>
                  <a:cubicBezTo>
                    <a:pt x="199" y="8276"/>
                    <a:pt x="239" y="8236"/>
                    <a:pt x="239" y="8157"/>
                  </a:cubicBezTo>
                  <a:lnTo>
                    <a:pt x="239" y="120"/>
                  </a:lnTo>
                  <a:cubicBezTo>
                    <a:pt x="239" y="60"/>
                    <a:pt x="199"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6"/>
            <p:cNvSpPr/>
            <p:nvPr/>
          </p:nvSpPr>
          <p:spPr>
            <a:xfrm>
              <a:off x="3930325" y="3169800"/>
              <a:ext cx="68650" cy="13950"/>
            </a:xfrm>
            <a:custGeom>
              <a:rect b="b" l="l" r="r" t="t"/>
              <a:pathLst>
                <a:path extrusionOk="0" h="558" w="2746">
                  <a:moveTo>
                    <a:pt x="1" y="1"/>
                  </a:moveTo>
                  <a:lnTo>
                    <a:pt x="1" y="558"/>
                  </a:lnTo>
                  <a:lnTo>
                    <a:pt x="2746" y="558"/>
                  </a:lnTo>
                  <a:lnTo>
                    <a:pt x="2746"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3935300" y="3137475"/>
              <a:ext cx="59700" cy="10975"/>
            </a:xfrm>
            <a:custGeom>
              <a:rect b="b" l="l" r="r" t="t"/>
              <a:pathLst>
                <a:path extrusionOk="0" h="439" w="2388">
                  <a:moveTo>
                    <a:pt x="0" y="1"/>
                  </a:moveTo>
                  <a:lnTo>
                    <a:pt x="0" y="438"/>
                  </a:lnTo>
                  <a:lnTo>
                    <a:pt x="2388" y="438"/>
                  </a:lnTo>
                  <a:lnTo>
                    <a:pt x="2388"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3936300" y="3148925"/>
              <a:ext cx="57200" cy="21400"/>
            </a:xfrm>
            <a:custGeom>
              <a:rect b="b" l="l" r="r" t="t"/>
              <a:pathLst>
                <a:path extrusionOk="0" h="856" w="2288">
                  <a:moveTo>
                    <a:pt x="0" y="0"/>
                  </a:moveTo>
                  <a:lnTo>
                    <a:pt x="0" y="856"/>
                  </a:lnTo>
                  <a:lnTo>
                    <a:pt x="2288" y="85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a:off x="3809475" y="2871900"/>
              <a:ext cx="64175" cy="11475"/>
            </a:xfrm>
            <a:custGeom>
              <a:rect b="b" l="l" r="r" t="t"/>
              <a:pathLst>
                <a:path extrusionOk="0" h="459" w="2567">
                  <a:moveTo>
                    <a:pt x="1" y="1"/>
                  </a:moveTo>
                  <a:lnTo>
                    <a:pt x="1" y="458"/>
                  </a:lnTo>
                  <a:lnTo>
                    <a:pt x="2567" y="458"/>
                  </a:lnTo>
                  <a:lnTo>
                    <a:pt x="2567"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6"/>
            <p:cNvSpPr/>
            <p:nvPr/>
          </p:nvSpPr>
          <p:spPr>
            <a:xfrm>
              <a:off x="3811975" y="2904225"/>
              <a:ext cx="59700" cy="11475"/>
            </a:xfrm>
            <a:custGeom>
              <a:rect b="b" l="l" r="r" t="t"/>
              <a:pathLst>
                <a:path extrusionOk="0" h="459" w="2388">
                  <a:moveTo>
                    <a:pt x="0" y="1"/>
                  </a:moveTo>
                  <a:lnTo>
                    <a:pt x="0" y="458"/>
                  </a:lnTo>
                  <a:lnTo>
                    <a:pt x="2387" y="458"/>
                  </a:lnTo>
                  <a:lnTo>
                    <a:pt x="2387"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a:off x="3813450" y="2883850"/>
              <a:ext cx="57225" cy="21900"/>
            </a:xfrm>
            <a:custGeom>
              <a:rect b="b" l="l" r="r" t="t"/>
              <a:pathLst>
                <a:path extrusionOk="0" h="876" w="2289">
                  <a:moveTo>
                    <a:pt x="1" y="0"/>
                  </a:moveTo>
                  <a:lnTo>
                    <a:pt x="1" y="876"/>
                  </a:lnTo>
                  <a:lnTo>
                    <a:pt x="2288" y="87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a:off x="3813450" y="2915675"/>
              <a:ext cx="57225" cy="224325"/>
            </a:xfrm>
            <a:custGeom>
              <a:rect b="b" l="l" r="r" t="t"/>
              <a:pathLst>
                <a:path extrusionOk="0" h="8973" w="2289">
                  <a:moveTo>
                    <a:pt x="1" y="0"/>
                  </a:moveTo>
                  <a:lnTo>
                    <a:pt x="1" y="8972"/>
                  </a:lnTo>
                  <a:lnTo>
                    <a:pt x="2288" y="8972"/>
                  </a:lnTo>
                  <a:lnTo>
                    <a:pt x="2288" y="0"/>
                  </a:ln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a:off x="3823400" y="2923625"/>
              <a:ext cx="6000" cy="206925"/>
            </a:xfrm>
            <a:custGeom>
              <a:rect b="b" l="l" r="r" t="t"/>
              <a:pathLst>
                <a:path extrusionOk="0" h="8277" w="240">
                  <a:moveTo>
                    <a:pt x="120" y="1"/>
                  </a:moveTo>
                  <a:cubicBezTo>
                    <a:pt x="40" y="1"/>
                    <a:pt x="1" y="60"/>
                    <a:pt x="1" y="120"/>
                  </a:cubicBezTo>
                  <a:lnTo>
                    <a:pt x="1" y="8157"/>
                  </a:lnTo>
                  <a:cubicBezTo>
                    <a:pt x="1" y="8236"/>
                    <a:pt x="40" y="8276"/>
                    <a:pt x="120" y="8276"/>
                  </a:cubicBezTo>
                  <a:cubicBezTo>
                    <a:pt x="200" y="8276"/>
                    <a:pt x="239" y="8236"/>
                    <a:pt x="239" y="8157"/>
                  </a:cubicBezTo>
                  <a:lnTo>
                    <a:pt x="239" y="120"/>
                  </a:lnTo>
                  <a:cubicBezTo>
                    <a:pt x="239" y="60"/>
                    <a:pt x="200"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p:nvPr/>
          </p:nvSpPr>
          <p:spPr>
            <a:xfrm>
              <a:off x="3838825" y="2923625"/>
              <a:ext cx="6475" cy="206925"/>
            </a:xfrm>
            <a:custGeom>
              <a:rect b="b" l="l" r="r" t="t"/>
              <a:pathLst>
                <a:path extrusionOk="0" h="8277" w="259">
                  <a:moveTo>
                    <a:pt x="120" y="1"/>
                  </a:moveTo>
                  <a:cubicBezTo>
                    <a:pt x="40" y="1"/>
                    <a:pt x="0" y="60"/>
                    <a:pt x="0" y="120"/>
                  </a:cubicBezTo>
                  <a:lnTo>
                    <a:pt x="0" y="8157"/>
                  </a:lnTo>
                  <a:cubicBezTo>
                    <a:pt x="0" y="8236"/>
                    <a:pt x="40" y="8276"/>
                    <a:pt x="120" y="8276"/>
                  </a:cubicBezTo>
                  <a:cubicBezTo>
                    <a:pt x="199" y="8276"/>
                    <a:pt x="259" y="8236"/>
                    <a:pt x="259" y="8157"/>
                  </a:cubicBezTo>
                  <a:lnTo>
                    <a:pt x="259" y="120"/>
                  </a:lnTo>
                  <a:cubicBezTo>
                    <a:pt x="259" y="60"/>
                    <a:pt x="199"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6"/>
            <p:cNvSpPr/>
            <p:nvPr/>
          </p:nvSpPr>
          <p:spPr>
            <a:xfrm>
              <a:off x="3854225" y="2923625"/>
              <a:ext cx="6500" cy="206925"/>
            </a:xfrm>
            <a:custGeom>
              <a:rect b="b" l="l" r="r" t="t"/>
              <a:pathLst>
                <a:path extrusionOk="0" h="8277" w="260">
                  <a:moveTo>
                    <a:pt x="140" y="1"/>
                  </a:moveTo>
                  <a:cubicBezTo>
                    <a:pt x="61" y="1"/>
                    <a:pt x="1" y="60"/>
                    <a:pt x="1" y="120"/>
                  </a:cubicBezTo>
                  <a:lnTo>
                    <a:pt x="1" y="8157"/>
                  </a:lnTo>
                  <a:cubicBezTo>
                    <a:pt x="1" y="8236"/>
                    <a:pt x="61" y="8276"/>
                    <a:pt x="140" y="8276"/>
                  </a:cubicBezTo>
                  <a:cubicBezTo>
                    <a:pt x="200" y="8276"/>
                    <a:pt x="260" y="8236"/>
                    <a:pt x="260" y="8157"/>
                  </a:cubicBezTo>
                  <a:lnTo>
                    <a:pt x="260" y="120"/>
                  </a:lnTo>
                  <a:cubicBezTo>
                    <a:pt x="260" y="60"/>
                    <a:pt x="200" y="1"/>
                    <a:pt x="14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6"/>
            <p:cNvSpPr/>
            <p:nvPr/>
          </p:nvSpPr>
          <p:spPr>
            <a:xfrm>
              <a:off x="3807975" y="3169800"/>
              <a:ext cx="68675" cy="13950"/>
            </a:xfrm>
            <a:custGeom>
              <a:rect b="b" l="l" r="r" t="t"/>
              <a:pathLst>
                <a:path extrusionOk="0" h="558" w="2747">
                  <a:moveTo>
                    <a:pt x="1" y="1"/>
                  </a:moveTo>
                  <a:lnTo>
                    <a:pt x="1" y="558"/>
                  </a:lnTo>
                  <a:lnTo>
                    <a:pt x="2746" y="558"/>
                  </a:lnTo>
                  <a:lnTo>
                    <a:pt x="2746"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6"/>
            <p:cNvSpPr/>
            <p:nvPr/>
          </p:nvSpPr>
          <p:spPr>
            <a:xfrm>
              <a:off x="3811975" y="3137475"/>
              <a:ext cx="59700" cy="10975"/>
            </a:xfrm>
            <a:custGeom>
              <a:rect b="b" l="l" r="r" t="t"/>
              <a:pathLst>
                <a:path extrusionOk="0" h="439" w="2388">
                  <a:moveTo>
                    <a:pt x="0" y="1"/>
                  </a:moveTo>
                  <a:lnTo>
                    <a:pt x="0" y="438"/>
                  </a:lnTo>
                  <a:lnTo>
                    <a:pt x="2387" y="438"/>
                  </a:lnTo>
                  <a:lnTo>
                    <a:pt x="2387"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a:off x="3813450" y="3148925"/>
              <a:ext cx="57225" cy="21400"/>
            </a:xfrm>
            <a:custGeom>
              <a:rect b="b" l="l" r="r" t="t"/>
              <a:pathLst>
                <a:path extrusionOk="0" h="856" w="2289">
                  <a:moveTo>
                    <a:pt x="1" y="0"/>
                  </a:moveTo>
                  <a:lnTo>
                    <a:pt x="1" y="856"/>
                  </a:lnTo>
                  <a:lnTo>
                    <a:pt x="2288" y="85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6"/>
            <p:cNvSpPr/>
            <p:nvPr/>
          </p:nvSpPr>
          <p:spPr>
            <a:xfrm>
              <a:off x="3653325" y="2871900"/>
              <a:ext cx="64175" cy="11475"/>
            </a:xfrm>
            <a:custGeom>
              <a:rect b="b" l="l" r="r" t="t"/>
              <a:pathLst>
                <a:path extrusionOk="0" h="459" w="2567">
                  <a:moveTo>
                    <a:pt x="0" y="1"/>
                  </a:moveTo>
                  <a:lnTo>
                    <a:pt x="0" y="458"/>
                  </a:lnTo>
                  <a:lnTo>
                    <a:pt x="2566" y="458"/>
                  </a:lnTo>
                  <a:lnTo>
                    <a:pt x="2566"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a:off x="3655800" y="2904225"/>
              <a:ext cx="59700" cy="11475"/>
            </a:xfrm>
            <a:custGeom>
              <a:rect b="b" l="l" r="r" t="t"/>
              <a:pathLst>
                <a:path extrusionOk="0" h="459" w="2388">
                  <a:moveTo>
                    <a:pt x="1" y="1"/>
                  </a:moveTo>
                  <a:lnTo>
                    <a:pt x="1" y="458"/>
                  </a:lnTo>
                  <a:lnTo>
                    <a:pt x="2388" y="458"/>
                  </a:lnTo>
                  <a:lnTo>
                    <a:pt x="2388"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a:off x="3657300" y="2883850"/>
              <a:ext cx="57225" cy="21900"/>
            </a:xfrm>
            <a:custGeom>
              <a:rect b="b" l="l" r="r" t="t"/>
              <a:pathLst>
                <a:path extrusionOk="0" h="876" w="2289">
                  <a:moveTo>
                    <a:pt x="0" y="0"/>
                  </a:moveTo>
                  <a:lnTo>
                    <a:pt x="0" y="876"/>
                  </a:lnTo>
                  <a:lnTo>
                    <a:pt x="2288" y="87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6"/>
            <p:cNvSpPr/>
            <p:nvPr/>
          </p:nvSpPr>
          <p:spPr>
            <a:xfrm>
              <a:off x="3657300" y="2915675"/>
              <a:ext cx="57225" cy="224325"/>
            </a:xfrm>
            <a:custGeom>
              <a:rect b="b" l="l" r="r" t="t"/>
              <a:pathLst>
                <a:path extrusionOk="0" h="8973" w="2289">
                  <a:moveTo>
                    <a:pt x="0" y="0"/>
                  </a:moveTo>
                  <a:lnTo>
                    <a:pt x="0" y="8972"/>
                  </a:lnTo>
                  <a:lnTo>
                    <a:pt x="2288" y="8972"/>
                  </a:lnTo>
                  <a:lnTo>
                    <a:pt x="2288" y="0"/>
                  </a:ln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6"/>
            <p:cNvSpPr/>
            <p:nvPr/>
          </p:nvSpPr>
          <p:spPr>
            <a:xfrm>
              <a:off x="3667250" y="2923625"/>
              <a:ext cx="6475" cy="206925"/>
            </a:xfrm>
            <a:custGeom>
              <a:rect b="b" l="l" r="r" t="t"/>
              <a:pathLst>
                <a:path extrusionOk="0" h="8277" w="259">
                  <a:moveTo>
                    <a:pt x="120" y="1"/>
                  </a:moveTo>
                  <a:cubicBezTo>
                    <a:pt x="60" y="1"/>
                    <a:pt x="0" y="60"/>
                    <a:pt x="0" y="120"/>
                  </a:cubicBezTo>
                  <a:lnTo>
                    <a:pt x="0" y="8157"/>
                  </a:lnTo>
                  <a:cubicBezTo>
                    <a:pt x="0" y="8236"/>
                    <a:pt x="60" y="8276"/>
                    <a:pt x="120" y="8276"/>
                  </a:cubicBezTo>
                  <a:cubicBezTo>
                    <a:pt x="199" y="8276"/>
                    <a:pt x="259" y="8236"/>
                    <a:pt x="259" y="8157"/>
                  </a:cubicBezTo>
                  <a:lnTo>
                    <a:pt x="259" y="120"/>
                  </a:lnTo>
                  <a:cubicBezTo>
                    <a:pt x="259" y="60"/>
                    <a:pt x="199"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6"/>
            <p:cNvSpPr/>
            <p:nvPr/>
          </p:nvSpPr>
          <p:spPr>
            <a:xfrm>
              <a:off x="3682650" y="2923625"/>
              <a:ext cx="6500" cy="206925"/>
            </a:xfrm>
            <a:custGeom>
              <a:rect b="b" l="l" r="r" t="t"/>
              <a:pathLst>
                <a:path extrusionOk="0" h="8277" w="260">
                  <a:moveTo>
                    <a:pt x="140" y="1"/>
                  </a:moveTo>
                  <a:cubicBezTo>
                    <a:pt x="61" y="1"/>
                    <a:pt x="1" y="60"/>
                    <a:pt x="1" y="120"/>
                  </a:cubicBezTo>
                  <a:lnTo>
                    <a:pt x="1" y="8157"/>
                  </a:lnTo>
                  <a:cubicBezTo>
                    <a:pt x="1" y="8236"/>
                    <a:pt x="61" y="8276"/>
                    <a:pt x="140" y="8276"/>
                  </a:cubicBezTo>
                  <a:cubicBezTo>
                    <a:pt x="200" y="8276"/>
                    <a:pt x="260" y="8236"/>
                    <a:pt x="260" y="8157"/>
                  </a:cubicBezTo>
                  <a:lnTo>
                    <a:pt x="260" y="120"/>
                  </a:lnTo>
                  <a:cubicBezTo>
                    <a:pt x="260" y="60"/>
                    <a:pt x="200" y="1"/>
                    <a:pt x="14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a:off x="3698575" y="2923625"/>
              <a:ext cx="6000" cy="206925"/>
            </a:xfrm>
            <a:custGeom>
              <a:rect b="b" l="l" r="r" t="t"/>
              <a:pathLst>
                <a:path extrusionOk="0" h="8277" w="240">
                  <a:moveTo>
                    <a:pt x="120" y="1"/>
                  </a:moveTo>
                  <a:cubicBezTo>
                    <a:pt x="40" y="1"/>
                    <a:pt x="1" y="60"/>
                    <a:pt x="1" y="120"/>
                  </a:cubicBezTo>
                  <a:lnTo>
                    <a:pt x="1" y="8157"/>
                  </a:lnTo>
                  <a:cubicBezTo>
                    <a:pt x="1" y="8236"/>
                    <a:pt x="40" y="8276"/>
                    <a:pt x="120" y="8276"/>
                  </a:cubicBezTo>
                  <a:cubicBezTo>
                    <a:pt x="199" y="8276"/>
                    <a:pt x="239" y="8236"/>
                    <a:pt x="239" y="8157"/>
                  </a:cubicBezTo>
                  <a:lnTo>
                    <a:pt x="239" y="120"/>
                  </a:lnTo>
                  <a:cubicBezTo>
                    <a:pt x="239" y="60"/>
                    <a:pt x="199"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a:off x="3651825" y="3169800"/>
              <a:ext cx="69150" cy="13950"/>
            </a:xfrm>
            <a:custGeom>
              <a:rect b="b" l="l" r="r" t="t"/>
              <a:pathLst>
                <a:path extrusionOk="0" h="558" w="2766">
                  <a:moveTo>
                    <a:pt x="1" y="1"/>
                  </a:moveTo>
                  <a:lnTo>
                    <a:pt x="1" y="558"/>
                  </a:lnTo>
                  <a:lnTo>
                    <a:pt x="2766" y="558"/>
                  </a:lnTo>
                  <a:lnTo>
                    <a:pt x="2766"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a:off x="3655800" y="3137475"/>
              <a:ext cx="59700" cy="10975"/>
            </a:xfrm>
            <a:custGeom>
              <a:rect b="b" l="l" r="r" t="t"/>
              <a:pathLst>
                <a:path extrusionOk="0" h="439" w="2388">
                  <a:moveTo>
                    <a:pt x="1" y="1"/>
                  </a:moveTo>
                  <a:lnTo>
                    <a:pt x="1" y="438"/>
                  </a:lnTo>
                  <a:lnTo>
                    <a:pt x="2388" y="438"/>
                  </a:lnTo>
                  <a:lnTo>
                    <a:pt x="2388"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6"/>
            <p:cNvSpPr/>
            <p:nvPr/>
          </p:nvSpPr>
          <p:spPr>
            <a:xfrm>
              <a:off x="3657300" y="3148925"/>
              <a:ext cx="57225" cy="21400"/>
            </a:xfrm>
            <a:custGeom>
              <a:rect b="b" l="l" r="r" t="t"/>
              <a:pathLst>
                <a:path extrusionOk="0" h="856" w="2289">
                  <a:moveTo>
                    <a:pt x="0" y="0"/>
                  </a:moveTo>
                  <a:lnTo>
                    <a:pt x="0" y="856"/>
                  </a:lnTo>
                  <a:lnTo>
                    <a:pt x="2288" y="85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6"/>
            <p:cNvSpPr/>
            <p:nvPr/>
          </p:nvSpPr>
          <p:spPr>
            <a:xfrm>
              <a:off x="3530975" y="2871900"/>
              <a:ext cx="64175" cy="11475"/>
            </a:xfrm>
            <a:custGeom>
              <a:rect b="b" l="l" r="r" t="t"/>
              <a:pathLst>
                <a:path extrusionOk="0" h="459" w="2567">
                  <a:moveTo>
                    <a:pt x="1" y="1"/>
                  </a:moveTo>
                  <a:lnTo>
                    <a:pt x="1" y="458"/>
                  </a:lnTo>
                  <a:lnTo>
                    <a:pt x="2567" y="458"/>
                  </a:lnTo>
                  <a:lnTo>
                    <a:pt x="2567"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6"/>
            <p:cNvSpPr/>
            <p:nvPr/>
          </p:nvSpPr>
          <p:spPr>
            <a:xfrm>
              <a:off x="3532975" y="2904225"/>
              <a:ext cx="59700" cy="11475"/>
            </a:xfrm>
            <a:custGeom>
              <a:rect b="b" l="l" r="r" t="t"/>
              <a:pathLst>
                <a:path extrusionOk="0" h="459" w="2388">
                  <a:moveTo>
                    <a:pt x="0" y="1"/>
                  </a:moveTo>
                  <a:lnTo>
                    <a:pt x="0" y="458"/>
                  </a:lnTo>
                  <a:lnTo>
                    <a:pt x="2387" y="458"/>
                  </a:lnTo>
                  <a:lnTo>
                    <a:pt x="2387"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6"/>
            <p:cNvSpPr/>
            <p:nvPr/>
          </p:nvSpPr>
          <p:spPr>
            <a:xfrm>
              <a:off x="3533975" y="2883850"/>
              <a:ext cx="57200" cy="21900"/>
            </a:xfrm>
            <a:custGeom>
              <a:rect b="b" l="l" r="r" t="t"/>
              <a:pathLst>
                <a:path extrusionOk="0" h="876" w="2288">
                  <a:moveTo>
                    <a:pt x="0" y="0"/>
                  </a:moveTo>
                  <a:lnTo>
                    <a:pt x="0" y="876"/>
                  </a:lnTo>
                  <a:lnTo>
                    <a:pt x="2288" y="87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6"/>
            <p:cNvSpPr/>
            <p:nvPr/>
          </p:nvSpPr>
          <p:spPr>
            <a:xfrm>
              <a:off x="3533975" y="2915675"/>
              <a:ext cx="57200" cy="224325"/>
            </a:xfrm>
            <a:custGeom>
              <a:rect b="b" l="l" r="r" t="t"/>
              <a:pathLst>
                <a:path extrusionOk="0" h="8973" w="2288">
                  <a:moveTo>
                    <a:pt x="0" y="0"/>
                  </a:moveTo>
                  <a:lnTo>
                    <a:pt x="0" y="8972"/>
                  </a:lnTo>
                  <a:lnTo>
                    <a:pt x="2288" y="8972"/>
                  </a:lnTo>
                  <a:lnTo>
                    <a:pt x="2288" y="0"/>
                  </a:ln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a:off x="3544900" y="2923625"/>
              <a:ext cx="6000" cy="206925"/>
            </a:xfrm>
            <a:custGeom>
              <a:rect b="b" l="l" r="r" t="t"/>
              <a:pathLst>
                <a:path extrusionOk="0" h="8277" w="240">
                  <a:moveTo>
                    <a:pt x="120" y="1"/>
                  </a:moveTo>
                  <a:cubicBezTo>
                    <a:pt x="40" y="1"/>
                    <a:pt x="1" y="60"/>
                    <a:pt x="1" y="120"/>
                  </a:cubicBezTo>
                  <a:lnTo>
                    <a:pt x="1" y="8157"/>
                  </a:lnTo>
                  <a:cubicBezTo>
                    <a:pt x="1" y="8236"/>
                    <a:pt x="40" y="8276"/>
                    <a:pt x="120" y="8276"/>
                  </a:cubicBezTo>
                  <a:cubicBezTo>
                    <a:pt x="200" y="8276"/>
                    <a:pt x="239" y="8236"/>
                    <a:pt x="239" y="8157"/>
                  </a:cubicBezTo>
                  <a:lnTo>
                    <a:pt x="239" y="120"/>
                  </a:lnTo>
                  <a:cubicBezTo>
                    <a:pt x="239" y="60"/>
                    <a:pt x="200"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a:off x="3559825" y="2923625"/>
              <a:ext cx="6000" cy="206925"/>
            </a:xfrm>
            <a:custGeom>
              <a:rect b="b" l="l" r="r" t="t"/>
              <a:pathLst>
                <a:path extrusionOk="0" h="8277" w="240">
                  <a:moveTo>
                    <a:pt x="120" y="1"/>
                  </a:moveTo>
                  <a:cubicBezTo>
                    <a:pt x="40" y="1"/>
                    <a:pt x="0" y="60"/>
                    <a:pt x="0" y="120"/>
                  </a:cubicBezTo>
                  <a:lnTo>
                    <a:pt x="0" y="8157"/>
                  </a:lnTo>
                  <a:cubicBezTo>
                    <a:pt x="0" y="8236"/>
                    <a:pt x="40" y="8276"/>
                    <a:pt x="120" y="8276"/>
                  </a:cubicBezTo>
                  <a:cubicBezTo>
                    <a:pt x="199" y="8276"/>
                    <a:pt x="239" y="8236"/>
                    <a:pt x="239" y="8157"/>
                  </a:cubicBezTo>
                  <a:lnTo>
                    <a:pt x="239" y="120"/>
                  </a:lnTo>
                  <a:cubicBezTo>
                    <a:pt x="239" y="60"/>
                    <a:pt x="199"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a:off x="3575250" y="2923625"/>
              <a:ext cx="6475" cy="206925"/>
            </a:xfrm>
            <a:custGeom>
              <a:rect b="b" l="l" r="r" t="t"/>
              <a:pathLst>
                <a:path extrusionOk="0" h="8277" w="259">
                  <a:moveTo>
                    <a:pt x="120" y="1"/>
                  </a:moveTo>
                  <a:cubicBezTo>
                    <a:pt x="60" y="1"/>
                    <a:pt x="0" y="60"/>
                    <a:pt x="0" y="120"/>
                  </a:cubicBezTo>
                  <a:lnTo>
                    <a:pt x="0" y="8157"/>
                  </a:lnTo>
                  <a:cubicBezTo>
                    <a:pt x="0" y="8236"/>
                    <a:pt x="60" y="8276"/>
                    <a:pt x="120" y="8276"/>
                  </a:cubicBezTo>
                  <a:cubicBezTo>
                    <a:pt x="199" y="8276"/>
                    <a:pt x="259" y="8236"/>
                    <a:pt x="259" y="8157"/>
                  </a:cubicBezTo>
                  <a:lnTo>
                    <a:pt x="259" y="120"/>
                  </a:lnTo>
                  <a:cubicBezTo>
                    <a:pt x="259" y="60"/>
                    <a:pt x="199" y="1"/>
                    <a:pt x="120" y="1"/>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a:off x="3528500" y="3169800"/>
              <a:ext cx="69150" cy="13950"/>
            </a:xfrm>
            <a:custGeom>
              <a:rect b="b" l="l" r="r" t="t"/>
              <a:pathLst>
                <a:path extrusionOk="0" h="558" w="2766">
                  <a:moveTo>
                    <a:pt x="0" y="1"/>
                  </a:moveTo>
                  <a:lnTo>
                    <a:pt x="0" y="558"/>
                  </a:lnTo>
                  <a:lnTo>
                    <a:pt x="2765" y="558"/>
                  </a:lnTo>
                  <a:lnTo>
                    <a:pt x="2765"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a:off x="3532975" y="3137475"/>
              <a:ext cx="59700" cy="10975"/>
            </a:xfrm>
            <a:custGeom>
              <a:rect b="b" l="l" r="r" t="t"/>
              <a:pathLst>
                <a:path extrusionOk="0" h="439" w="2388">
                  <a:moveTo>
                    <a:pt x="0" y="1"/>
                  </a:moveTo>
                  <a:lnTo>
                    <a:pt x="0" y="438"/>
                  </a:lnTo>
                  <a:lnTo>
                    <a:pt x="2387" y="438"/>
                  </a:lnTo>
                  <a:lnTo>
                    <a:pt x="2387"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6"/>
            <p:cNvSpPr/>
            <p:nvPr/>
          </p:nvSpPr>
          <p:spPr>
            <a:xfrm>
              <a:off x="3533975" y="3148925"/>
              <a:ext cx="57200" cy="21400"/>
            </a:xfrm>
            <a:custGeom>
              <a:rect b="b" l="l" r="r" t="t"/>
              <a:pathLst>
                <a:path extrusionOk="0" h="856" w="2288">
                  <a:moveTo>
                    <a:pt x="0" y="0"/>
                  </a:moveTo>
                  <a:lnTo>
                    <a:pt x="0" y="856"/>
                  </a:lnTo>
                  <a:lnTo>
                    <a:pt x="2288" y="856"/>
                  </a:lnTo>
                  <a:lnTo>
                    <a:pt x="2288"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6"/>
            <p:cNvSpPr/>
            <p:nvPr/>
          </p:nvSpPr>
          <p:spPr>
            <a:xfrm>
              <a:off x="3532975" y="2855500"/>
              <a:ext cx="462525" cy="16425"/>
            </a:xfrm>
            <a:custGeom>
              <a:rect b="b" l="l" r="r" t="t"/>
              <a:pathLst>
                <a:path extrusionOk="0" h="657" w="18501">
                  <a:moveTo>
                    <a:pt x="0" y="0"/>
                  </a:moveTo>
                  <a:lnTo>
                    <a:pt x="0" y="657"/>
                  </a:lnTo>
                  <a:lnTo>
                    <a:pt x="18500" y="657"/>
                  </a:lnTo>
                  <a:lnTo>
                    <a:pt x="18500"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6"/>
            <p:cNvSpPr/>
            <p:nvPr/>
          </p:nvSpPr>
          <p:spPr>
            <a:xfrm>
              <a:off x="3859200" y="2855500"/>
              <a:ext cx="135800" cy="16425"/>
            </a:xfrm>
            <a:custGeom>
              <a:rect b="b" l="l" r="r" t="t"/>
              <a:pathLst>
                <a:path extrusionOk="0" h="657" w="5432">
                  <a:moveTo>
                    <a:pt x="1" y="0"/>
                  </a:moveTo>
                  <a:cubicBezTo>
                    <a:pt x="2726" y="100"/>
                    <a:pt x="2826" y="657"/>
                    <a:pt x="2826" y="657"/>
                  </a:cubicBezTo>
                  <a:lnTo>
                    <a:pt x="5432" y="657"/>
                  </a:lnTo>
                  <a:lnTo>
                    <a:pt x="5432"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6"/>
            <p:cNvSpPr/>
            <p:nvPr/>
          </p:nvSpPr>
          <p:spPr>
            <a:xfrm>
              <a:off x="3553850" y="2744100"/>
              <a:ext cx="419775" cy="36825"/>
            </a:xfrm>
            <a:custGeom>
              <a:rect b="b" l="l" r="r" t="t"/>
              <a:pathLst>
                <a:path extrusionOk="0" h="1473" w="16791">
                  <a:moveTo>
                    <a:pt x="1" y="0"/>
                  </a:moveTo>
                  <a:lnTo>
                    <a:pt x="1" y="1473"/>
                  </a:lnTo>
                  <a:lnTo>
                    <a:pt x="16790" y="1473"/>
                  </a:lnTo>
                  <a:lnTo>
                    <a:pt x="16790"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6"/>
            <p:cNvSpPr/>
            <p:nvPr/>
          </p:nvSpPr>
          <p:spPr>
            <a:xfrm>
              <a:off x="3930825" y="2744600"/>
              <a:ext cx="42800" cy="36325"/>
            </a:xfrm>
            <a:custGeom>
              <a:rect b="b" l="l" r="r" t="t"/>
              <a:pathLst>
                <a:path extrusionOk="0" h="1453" w="1712">
                  <a:moveTo>
                    <a:pt x="0" y="0"/>
                  </a:moveTo>
                  <a:cubicBezTo>
                    <a:pt x="0" y="0"/>
                    <a:pt x="1154" y="279"/>
                    <a:pt x="1055" y="1453"/>
                  </a:cubicBezTo>
                  <a:lnTo>
                    <a:pt x="1711" y="1453"/>
                  </a:lnTo>
                  <a:lnTo>
                    <a:pt x="1711"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6"/>
            <p:cNvSpPr/>
            <p:nvPr/>
          </p:nvSpPr>
          <p:spPr>
            <a:xfrm>
              <a:off x="3548375" y="2729675"/>
              <a:ext cx="431700" cy="14950"/>
            </a:xfrm>
            <a:custGeom>
              <a:rect b="b" l="l" r="r" t="t"/>
              <a:pathLst>
                <a:path extrusionOk="0" h="598" w="17268">
                  <a:moveTo>
                    <a:pt x="1" y="1"/>
                  </a:moveTo>
                  <a:lnTo>
                    <a:pt x="1" y="597"/>
                  </a:lnTo>
                  <a:lnTo>
                    <a:pt x="17268" y="597"/>
                  </a:lnTo>
                  <a:lnTo>
                    <a:pt x="17268" y="1"/>
                  </a:lnTo>
                  <a:close/>
                </a:path>
              </a:pathLst>
            </a:custGeom>
            <a:solidFill>
              <a:srgbClr val="E2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6"/>
            <p:cNvSpPr/>
            <p:nvPr/>
          </p:nvSpPr>
          <p:spPr>
            <a:xfrm>
              <a:off x="3559325" y="2682425"/>
              <a:ext cx="409325" cy="98500"/>
            </a:xfrm>
            <a:custGeom>
              <a:rect b="b" l="l" r="r" t="t"/>
              <a:pathLst>
                <a:path extrusionOk="0" h="3940" w="16373">
                  <a:moveTo>
                    <a:pt x="8196" y="1"/>
                  </a:moveTo>
                  <a:lnTo>
                    <a:pt x="1" y="3940"/>
                  </a:lnTo>
                  <a:lnTo>
                    <a:pt x="16372" y="3940"/>
                  </a:lnTo>
                  <a:lnTo>
                    <a:pt x="8196" y="1"/>
                  </a:lnTo>
                  <a:close/>
                </a:path>
              </a:pathLst>
            </a:custGeom>
            <a:solidFill>
              <a:srgbClr val="F2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6"/>
            <p:cNvSpPr/>
            <p:nvPr/>
          </p:nvSpPr>
          <p:spPr>
            <a:xfrm>
              <a:off x="3533975" y="2792350"/>
              <a:ext cx="459050" cy="45275"/>
            </a:xfrm>
            <a:custGeom>
              <a:rect b="b" l="l" r="r" t="t"/>
              <a:pathLst>
                <a:path extrusionOk="0" h="1811" w="18362">
                  <a:moveTo>
                    <a:pt x="0" y="0"/>
                  </a:moveTo>
                  <a:lnTo>
                    <a:pt x="0" y="1810"/>
                  </a:lnTo>
                  <a:lnTo>
                    <a:pt x="18361" y="1810"/>
                  </a:lnTo>
                  <a:lnTo>
                    <a:pt x="18361"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6"/>
            <p:cNvSpPr/>
            <p:nvPr/>
          </p:nvSpPr>
          <p:spPr>
            <a:xfrm>
              <a:off x="3837825" y="2798300"/>
              <a:ext cx="155675" cy="40325"/>
            </a:xfrm>
            <a:custGeom>
              <a:rect b="b" l="l" r="r" t="t"/>
              <a:pathLst>
                <a:path extrusionOk="0" h="1613" w="6227">
                  <a:moveTo>
                    <a:pt x="0" y="1"/>
                  </a:moveTo>
                  <a:cubicBezTo>
                    <a:pt x="3303" y="319"/>
                    <a:pt x="3740" y="1612"/>
                    <a:pt x="3740" y="1612"/>
                  </a:cubicBezTo>
                  <a:lnTo>
                    <a:pt x="6227" y="1612"/>
                  </a:lnTo>
                  <a:lnTo>
                    <a:pt x="6227" y="1"/>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6"/>
            <p:cNvSpPr/>
            <p:nvPr/>
          </p:nvSpPr>
          <p:spPr>
            <a:xfrm>
              <a:off x="3603100" y="2695350"/>
              <a:ext cx="321775" cy="77125"/>
            </a:xfrm>
            <a:custGeom>
              <a:rect b="b" l="l" r="r" t="t"/>
              <a:pathLst>
                <a:path extrusionOk="0" h="3085" w="12871">
                  <a:moveTo>
                    <a:pt x="6445" y="1"/>
                  </a:moveTo>
                  <a:lnTo>
                    <a:pt x="0" y="3084"/>
                  </a:lnTo>
                  <a:lnTo>
                    <a:pt x="12871" y="3084"/>
                  </a:lnTo>
                  <a:lnTo>
                    <a:pt x="6445"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6"/>
            <p:cNvSpPr/>
            <p:nvPr/>
          </p:nvSpPr>
          <p:spPr>
            <a:xfrm>
              <a:off x="3794050" y="2709775"/>
              <a:ext cx="130825" cy="62700"/>
            </a:xfrm>
            <a:custGeom>
              <a:rect b="b" l="l" r="r" t="t"/>
              <a:pathLst>
                <a:path extrusionOk="0" h="2508" w="5233">
                  <a:moveTo>
                    <a:pt x="1" y="1"/>
                  </a:moveTo>
                  <a:lnTo>
                    <a:pt x="1" y="1"/>
                  </a:lnTo>
                  <a:cubicBezTo>
                    <a:pt x="2607" y="1612"/>
                    <a:pt x="1214" y="2507"/>
                    <a:pt x="1214" y="2507"/>
                  </a:cubicBezTo>
                  <a:lnTo>
                    <a:pt x="5233" y="2507"/>
                  </a:lnTo>
                  <a:lnTo>
                    <a:pt x="1"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6"/>
            <p:cNvSpPr/>
            <p:nvPr/>
          </p:nvSpPr>
          <p:spPr>
            <a:xfrm>
              <a:off x="3529000" y="2780900"/>
              <a:ext cx="468975" cy="16425"/>
            </a:xfrm>
            <a:custGeom>
              <a:rect b="b" l="l" r="r" t="t"/>
              <a:pathLst>
                <a:path extrusionOk="0" h="657" w="18759">
                  <a:moveTo>
                    <a:pt x="0" y="1"/>
                  </a:moveTo>
                  <a:lnTo>
                    <a:pt x="0" y="657"/>
                  </a:lnTo>
                  <a:lnTo>
                    <a:pt x="18759" y="657"/>
                  </a:lnTo>
                  <a:lnTo>
                    <a:pt x="18759"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6"/>
            <p:cNvSpPr/>
            <p:nvPr/>
          </p:nvSpPr>
          <p:spPr>
            <a:xfrm>
              <a:off x="3529000" y="2792350"/>
              <a:ext cx="468975" cy="4975"/>
            </a:xfrm>
            <a:custGeom>
              <a:rect b="b" l="l" r="r" t="t"/>
              <a:pathLst>
                <a:path extrusionOk="0" h="199" w="18759">
                  <a:moveTo>
                    <a:pt x="0" y="0"/>
                  </a:moveTo>
                  <a:lnTo>
                    <a:pt x="0" y="199"/>
                  </a:lnTo>
                  <a:lnTo>
                    <a:pt x="18759" y="199"/>
                  </a:lnTo>
                  <a:lnTo>
                    <a:pt x="18759" y="0"/>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6"/>
            <p:cNvSpPr/>
            <p:nvPr/>
          </p:nvSpPr>
          <p:spPr>
            <a:xfrm>
              <a:off x="3529000" y="2838600"/>
              <a:ext cx="468975" cy="16425"/>
            </a:xfrm>
            <a:custGeom>
              <a:rect b="b" l="l" r="r" t="t"/>
              <a:pathLst>
                <a:path extrusionOk="0" h="657" w="18759">
                  <a:moveTo>
                    <a:pt x="0" y="0"/>
                  </a:moveTo>
                  <a:lnTo>
                    <a:pt x="0" y="657"/>
                  </a:lnTo>
                  <a:lnTo>
                    <a:pt x="18759" y="657"/>
                  </a:lnTo>
                  <a:lnTo>
                    <a:pt x="18759" y="0"/>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6"/>
            <p:cNvSpPr/>
            <p:nvPr/>
          </p:nvSpPr>
          <p:spPr>
            <a:xfrm>
              <a:off x="3529000" y="2849525"/>
              <a:ext cx="468975" cy="6000"/>
            </a:xfrm>
            <a:custGeom>
              <a:rect b="b" l="l" r="r" t="t"/>
              <a:pathLst>
                <a:path extrusionOk="0" h="240" w="18759">
                  <a:moveTo>
                    <a:pt x="0" y="1"/>
                  </a:moveTo>
                  <a:lnTo>
                    <a:pt x="0" y="239"/>
                  </a:lnTo>
                  <a:lnTo>
                    <a:pt x="18759" y="239"/>
                  </a:lnTo>
                  <a:lnTo>
                    <a:pt x="18759"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6"/>
            <p:cNvSpPr/>
            <p:nvPr/>
          </p:nvSpPr>
          <p:spPr>
            <a:xfrm>
              <a:off x="3190325" y="2941000"/>
              <a:ext cx="403625" cy="264925"/>
            </a:xfrm>
            <a:custGeom>
              <a:rect b="b" l="l" r="r" t="t"/>
              <a:pathLst>
                <a:path extrusionOk="0" h="10597" w="16145">
                  <a:moveTo>
                    <a:pt x="4305" y="0"/>
                  </a:moveTo>
                  <a:cubicBezTo>
                    <a:pt x="2683" y="0"/>
                    <a:pt x="1930" y="2349"/>
                    <a:pt x="1930" y="2349"/>
                  </a:cubicBezTo>
                  <a:cubicBezTo>
                    <a:pt x="0" y="6467"/>
                    <a:pt x="10086" y="10107"/>
                    <a:pt x="12592" y="10565"/>
                  </a:cubicBezTo>
                  <a:cubicBezTo>
                    <a:pt x="12711" y="10587"/>
                    <a:pt x="12826" y="10597"/>
                    <a:pt x="12938" y="10597"/>
                  </a:cubicBezTo>
                  <a:cubicBezTo>
                    <a:pt x="15198" y="10597"/>
                    <a:pt x="16144" y="6384"/>
                    <a:pt x="14761" y="5512"/>
                  </a:cubicBezTo>
                  <a:cubicBezTo>
                    <a:pt x="13826" y="4955"/>
                    <a:pt x="7639" y="1375"/>
                    <a:pt x="5152" y="201"/>
                  </a:cubicBezTo>
                  <a:cubicBezTo>
                    <a:pt x="4847" y="61"/>
                    <a:pt x="4565" y="0"/>
                    <a:pt x="4305" y="0"/>
                  </a:cubicBezTo>
                  <a:close/>
                </a:path>
              </a:pathLst>
            </a:custGeom>
            <a:solidFill>
              <a:srgbClr val="5A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6"/>
            <p:cNvSpPr/>
            <p:nvPr/>
          </p:nvSpPr>
          <p:spPr>
            <a:xfrm>
              <a:off x="3160475" y="3109125"/>
              <a:ext cx="400225" cy="237350"/>
            </a:xfrm>
            <a:custGeom>
              <a:rect b="b" l="l" r="r" t="t"/>
              <a:pathLst>
                <a:path extrusionOk="0" h="9494" w="16009">
                  <a:moveTo>
                    <a:pt x="3671" y="1"/>
                  </a:moveTo>
                  <a:cubicBezTo>
                    <a:pt x="1902" y="1"/>
                    <a:pt x="1393" y="2607"/>
                    <a:pt x="1393" y="2607"/>
                  </a:cubicBezTo>
                  <a:cubicBezTo>
                    <a:pt x="1" y="6923"/>
                    <a:pt x="10444" y="9350"/>
                    <a:pt x="12971" y="9490"/>
                  </a:cubicBezTo>
                  <a:cubicBezTo>
                    <a:pt x="13013" y="9492"/>
                    <a:pt x="13055" y="9494"/>
                    <a:pt x="13096" y="9494"/>
                  </a:cubicBezTo>
                  <a:cubicBezTo>
                    <a:pt x="15514" y="9494"/>
                    <a:pt x="16009" y="4962"/>
                    <a:pt x="14502" y="4238"/>
                  </a:cubicBezTo>
                  <a:cubicBezTo>
                    <a:pt x="13528" y="3800"/>
                    <a:pt x="6963" y="956"/>
                    <a:pt x="4357" y="120"/>
                  </a:cubicBezTo>
                  <a:cubicBezTo>
                    <a:pt x="4110" y="38"/>
                    <a:pt x="3882" y="1"/>
                    <a:pt x="3671" y="1"/>
                  </a:cubicBezTo>
                  <a:close/>
                </a:path>
              </a:pathLst>
            </a:custGeom>
            <a:solidFill>
              <a:srgbClr val="5A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6"/>
            <p:cNvSpPr/>
            <p:nvPr/>
          </p:nvSpPr>
          <p:spPr>
            <a:xfrm>
              <a:off x="3161475" y="3286400"/>
              <a:ext cx="450650" cy="239050"/>
            </a:xfrm>
            <a:custGeom>
              <a:rect b="b" l="l" r="r" t="t"/>
              <a:pathLst>
                <a:path extrusionOk="0" h="9562" w="18026">
                  <a:moveTo>
                    <a:pt x="3740" y="0"/>
                  </a:moveTo>
                  <a:cubicBezTo>
                    <a:pt x="1794" y="0"/>
                    <a:pt x="1293" y="2617"/>
                    <a:pt x="1293" y="2617"/>
                  </a:cubicBezTo>
                  <a:cubicBezTo>
                    <a:pt x="0" y="6994"/>
                    <a:pt x="12254" y="9480"/>
                    <a:pt x="14960" y="9560"/>
                  </a:cubicBezTo>
                  <a:cubicBezTo>
                    <a:pt x="14988" y="9561"/>
                    <a:pt x="15016" y="9562"/>
                    <a:pt x="15044" y="9562"/>
                  </a:cubicBezTo>
                  <a:cubicBezTo>
                    <a:pt x="17673" y="9562"/>
                    <a:pt x="18025" y="4977"/>
                    <a:pt x="16352" y="4288"/>
                  </a:cubicBezTo>
                  <a:cubicBezTo>
                    <a:pt x="15278" y="3871"/>
                    <a:pt x="7182" y="728"/>
                    <a:pt x="4317" y="71"/>
                  </a:cubicBezTo>
                  <a:cubicBezTo>
                    <a:pt x="4112" y="22"/>
                    <a:pt x="3920" y="0"/>
                    <a:pt x="3740" y="0"/>
                  </a:cubicBezTo>
                  <a:close/>
                </a:path>
              </a:pathLst>
            </a:custGeom>
            <a:solidFill>
              <a:srgbClr val="5A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6"/>
            <p:cNvSpPr/>
            <p:nvPr/>
          </p:nvSpPr>
          <p:spPr>
            <a:xfrm>
              <a:off x="3228600" y="3500450"/>
              <a:ext cx="456075" cy="174900"/>
            </a:xfrm>
            <a:custGeom>
              <a:rect b="b" l="l" r="r" t="t"/>
              <a:pathLst>
                <a:path extrusionOk="0" h="6996" w="18243">
                  <a:moveTo>
                    <a:pt x="3723" y="0"/>
                  </a:moveTo>
                  <a:cubicBezTo>
                    <a:pt x="3426" y="0"/>
                    <a:pt x="3158" y="7"/>
                    <a:pt x="2925" y="23"/>
                  </a:cubicBezTo>
                  <a:cubicBezTo>
                    <a:pt x="1" y="222"/>
                    <a:pt x="618" y="3266"/>
                    <a:pt x="618" y="3266"/>
                  </a:cubicBezTo>
                  <a:cubicBezTo>
                    <a:pt x="500" y="6247"/>
                    <a:pt x="5819" y="6996"/>
                    <a:pt x="10256" y="6996"/>
                  </a:cubicBezTo>
                  <a:cubicBezTo>
                    <a:pt x="12599" y="6996"/>
                    <a:pt x="14696" y="6787"/>
                    <a:pt x="15617" y="6588"/>
                  </a:cubicBezTo>
                  <a:cubicBezTo>
                    <a:pt x="18243" y="5991"/>
                    <a:pt x="17447" y="1376"/>
                    <a:pt x="15637" y="1117"/>
                  </a:cubicBezTo>
                  <a:cubicBezTo>
                    <a:pt x="14611" y="989"/>
                    <a:pt x="7189" y="0"/>
                    <a:pt x="3723" y="0"/>
                  </a:cubicBezTo>
                  <a:close/>
                </a:path>
              </a:pathLst>
            </a:custGeom>
            <a:solidFill>
              <a:srgbClr val="5A5A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6"/>
            <p:cNvSpPr/>
            <p:nvPr/>
          </p:nvSpPr>
          <p:spPr>
            <a:xfrm>
              <a:off x="3177400" y="2928050"/>
              <a:ext cx="403600" cy="264950"/>
            </a:xfrm>
            <a:custGeom>
              <a:rect b="b" l="l" r="r" t="t"/>
              <a:pathLst>
                <a:path extrusionOk="0" h="10598" w="16144">
                  <a:moveTo>
                    <a:pt x="4299" y="0"/>
                  </a:moveTo>
                  <a:cubicBezTo>
                    <a:pt x="2677" y="0"/>
                    <a:pt x="1910" y="2330"/>
                    <a:pt x="1910" y="2330"/>
                  </a:cubicBezTo>
                  <a:cubicBezTo>
                    <a:pt x="0" y="6468"/>
                    <a:pt x="10105" y="10128"/>
                    <a:pt x="12592" y="10566"/>
                  </a:cubicBezTo>
                  <a:cubicBezTo>
                    <a:pt x="12710" y="10587"/>
                    <a:pt x="12825" y="10598"/>
                    <a:pt x="12936" y="10598"/>
                  </a:cubicBezTo>
                  <a:cubicBezTo>
                    <a:pt x="15198" y="10598"/>
                    <a:pt x="16143" y="6366"/>
                    <a:pt x="14740" y="5513"/>
                  </a:cubicBezTo>
                  <a:cubicBezTo>
                    <a:pt x="13825" y="4956"/>
                    <a:pt x="7639" y="1375"/>
                    <a:pt x="5152" y="202"/>
                  </a:cubicBezTo>
                  <a:cubicBezTo>
                    <a:pt x="4845" y="61"/>
                    <a:pt x="4561" y="0"/>
                    <a:pt x="4299" y="0"/>
                  </a:cubicBezTo>
                  <a:close/>
                </a:path>
              </a:pathLst>
            </a:custGeom>
            <a:solidFill>
              <a:srgbClr val="FFB9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6"/>
            <p:cNvSpPr/>
            <p:nvPr/>
          </p:nvSpPr>
          <p:spPr>
            <a:xfrm>
              <a:off x="3426050" y="3060900"/>
              <a:ext cx="109500" cy="108950"/>
            </a:xfrm>
            <a:custGeom>
              <a:rect b="b" l="l" r="r" t="t"/>
              <a:pathLst>
                <a:path extrusionOk="0" h="4358" w="4380">
                  <a:moveTo>
                    <a:pt x="2221" y="1"/>
                  </a:moveTo>
                  <a:cubicBezTo>
                    <a:pt x="2055" y="1"/>
                    <a:pt x="1913" y="25"/>
                    <a:pt x="1811" y="80"/>
                  </a:cubicBezTo>
                  <a:cubicBezTo>
                    <a:pt x="1214" y="398"/>
                    <a:pt x="0" y="2527"/>
                    <a:pt x="378" y="3461"/>
                  </a:cubicBezTo>
                  <a:cubicBezTo>
                    <a:pt x="378" y="3461"/>
                    <a:pt x="697" y="4237"/>
                    <a:pt x="2606" y="4357"/>
                  </a:cubicBezTo>
                  <a:cubicBezTo>
                    <a:pt x="2616" y="4357"/>
                    <a:pt x="2625" y="4357"/>
                    <a:pt x="2635" y="4357"/>
                  </a:cubicBezTo>
                  <a:cubicBezTo>
                    <a:pt x="3806" y="4357"/>
                    <a:pt x="4199" y="1944"/>
                    <a:pt x="4297" y="1194"/>
                  </a:cubicBezTo>
                  <a:cubicBezTo>
                    <a:pt x="4380" y="583"/>
                    <a:pt x="3026" y="1"/>
                    <a:pt x="22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6"/>
            <p:cNvSpPr/>
            <p:nvPr/>
          </p:nvSpPr>
          <p:spPr>
            <a:xfrm>
              <a:off x="3177400" y="2928400"/>
              <a:ext cx="381950" cy="265100"/>
            </a:xfrm>
            <a:custGeom>
              <a:rect b="b" l="l" r="r" t="t"/>
              <a:pathLst>
                <a:path extrusionOk="0" h="10604" w="15278">
                  <a:moveTo>
                    <a:pt x="4295" y="1"/>
                  </a:moveTo>
                  <a:cubicBezTo>
                    <a:pt x="2675" y="1"/>
                    <a:pt x="1910" y="2356"/>
                    <a:pt x="1910" y="2356"/>
                  </a:cubicBezTo>
                  <a:cubicBezTo>
                    <a:pt x="0" y="6474"/>
                    <a:pt x="10105" y="10114"/>
                    <a:pt x="12592" y="10572"/>
                  </a:cubicBezTo>
                  <a:cubicBezTo>
                    <a:pt x="12709" y="10593"/>
                    <a:pt x="12823" y="10603"/>
                    <a:pt x="12933" y="10603"/>
                  </a:cubicBezTo>
                  <a:cubicBezTo>
                    <a:pt x="14161" y="10603"/>
                    <a:pt x="15004" y="9343"/>
                    <a:pt x="15278" y="8065"/>
                  </a:cubicBezTo>
                  <a:lnTo>
                    <a:pt x="15278" y="8065"/>
                  </a:lnTo>
                  <a:cubicBezTo>
                    <a:pt x="15019" y="8911"/>
                    <a:pt x="13950" y="9952"/>
                    <a:pt x="12710" y="9952"/>
                  </a:cubicBezTo>
                  <a:cubicBezTo>
                    <a:pt x="12522" y="9952"/>
                    <a:pt x="12329" y="9928"/>
                    <a:pt x="12135" y="9875"/>
                  </a:cubicBezTo>
                  <a:cubicBezTo>
                    <a:pt x="6584" y="8344"/>
                    <a:pt x="4675" y="5459"/>
                    <a:pt x="4357" y="4942"/>
                  </a:cubicBezTo>
                  <a:cubicBezTo>
                    <a:pt x="2467" y="1700"/>
                    <a:pt x="5152" y="208"/>
                    <a:pt x="5152" y="208"/>
                  </a:cubicBezTo>
                  <a:cubicBezTo>
                    <a:pt x="4844" y="63"/>
                    <a:pt x="4558" y="1"/>
                    <a:pt x="4295" y="1"/>
                  </a:cubicBezTo>
                  <a:close/>
                </a:path>
              </a:pathLst>
            </a:custGeom>
            <a:solidFill>
              <a:srgbClr val="E7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6"/>
            <p:cNvSpPr/>
            <p:nvPr/>
          </p:nvSpPr>
          <p:spPr>
            <a:xfrm>
              <a:off x="3560825" y="3092725"/>
              <a:ext cx="1500" cy="14450"/>
            </a:xfrm>
            <a:custGeom>
              <a:rect b="b" l="l" r="r" t="t"/>
              <a:pathLst>
                <a:path extrusionOk="0" h="578" w="60">
                  <a:moveTo>
                    <a:pt x="0" y="0"/>
                  </a:moveTo>
                  <a:cubicBezTo>
                    <a:pt x="40" y="199"/>
                    <a:pt x="60" y="398"/>
                    <a:pt x="60" y="577"/>
                  </a:cubicBezTo>
                  <a:cubicBezTo>
                    <a:pt x="60" y="378"/>
                    <a:pt x="40" y="179"/>
                    <a:pt x="0" y="0"/>
                  </a:cubicBezTo>
                  <a:close/>
                </a:path>
              </a:pathLst>
            </a:custGeom>
            <a:solidFill>
              <a:srgbClr val="EFC9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6"/>
            <p:cNvSpPr/>
            <p:nvPr/>
          </p:nvSpPr>
          <p:spPr>
            <a:xfrm>
              <a:off x="3147550" y="3096200"/>
              <a:ext cx="400300" cy="237325"/>
            </a:xfrm>
            <a:custGeom>
              <a:rect b="b" l="l" r="r" t="t"/>
              <a:pathLst>
                <a:path extrusionOk="0" h="9493" w="16012">
                  <a:moveTo>
                    <a:pt x="3666" y="1"/>
                  </a:moveTo>
                  <a:cubicBezTo>
                    <a:pt x="1886" y="1"/>
                    <a:pt x="1393" y="2606"/>
                    <a:pt x="1393" y="2606"/>
                  </a:cubicBezTo>
                  <a:cubicBezTo>
                    <a:pt x="0" y="6943"/>
                    <a:pt x="10444" y="9330"/>
                    <a:pt x="12951" y="9489"/>
                  </a:cubicBezTo>
                  <a:cubicBezTo>
                    <a:pt x="12988" y="9491"/>
                    <a:pt x="13025" y="9492"/>
                    <a:pt x="13061" y="9492"/>
                  </a:cubicBezTo>
                  <a:cubicBezTo>
                    <a:pt x="15512" y="9492"/>
                    <a:pt x="16012" y="4943"/>
                    <a:pt x="14502" y="4238"/>
                  </a:cubicBezTo>
                  <a:cubicBezTo>
                    <a:pt x="13527" y="3800"/>
                    <a:pt x="6963" y="955"/>
                    <a:pt x="4357" y="120"/>
                  </a:cubicBezTo>
                  <a:cubicBezTo>
                    <a:pt x="4108" y="37"/>
                    <a:pt x="3878" y="1"/>
                    <a:pt x="3666" y="1"/>
                  </a:cubicBezTo>
                  <a:close/>
                </a:path>
              </a:pathLst>
            </a:custGeom>
            <a:solidFill>
              <a:srgbClr val="FFB9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6"/>
            <p:cNvSpPr/>
            <p:nvPr/>
          </p:nvSpPr>
          <p:spPr>
            <a:xfrm>
              <a:off x="3398200" y="3203925"/>
              <a:ext cx="103950" cy="107575"/>
            </a:xfrm>
            <a:custGeom>
              <a:rect b="b" l="l" r="r" t="t"/>
              <a:pathLst>
                <a:path extrusionOk="0" h="4303" w="4158">
                  <a:moveTo>
                    <a:pt x="2200" y="0"/>
                  </a:moveTo>
                  <a:cubicBezTo>
                    <a:pt x="1921" y="0"/>
                    <a:pt x="1679" y="46"/>
                    <a:pt x="1532" y="147"/>
                  </a:cubicBezTo>
                  <a:cubicBezTo>
                    <a:pt x="975" y="525"/>
                    <a:pt x="0" y="2793"/>
                    <a:pt x="498" y="3688"/>
                  </a:cubicBezTo>
                  <a:cubicBezTo>
                    <a:pt x="498" y="3688"/>
                    <a:pt x="846" y="4303"/>
                    <a:pt x="2363" y="4303"/>
                  </a:cubicBezTo>
                  <a:cubicBezTo>
                    <a:pt x="2506" y="4303"/>
                    <a:pt x="2660" y="4297"/>
                    <a:pt x="2825" y="4285"/>
                  </a:cubicBezTo>
                  <a:cubicBezTo>
                    <a:pt x="4019" y="4206"/>
                    <a:pt x="4158" y="1699"/>
                    <a:pt x="4158" y="943"/>
                  </a:cubicBezTo>
                  <a:cubicBezTo>
                    <a:pt x="4158" y="394"/>
                    <a:pt x="3019" y="0"/>
                    <a:pt x="22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6"/>
            <p:cNvSpPr/>
            <p:nvPr/>
          </p:nvSpPr>
          <p:spPr>
            <a:xfrm>
              <a:off x="3147050" y="3096200"/>
              <a:ext cx="381475" cy="237375"/>
            </a:xfrm>
            <a:custGeom>
              <a:rect b="b" l="l" r="r" t="t"/>
              <a:pathLst>
                <a:path extrusionOk="0" h="9495" w="15259">
                  <a:moveTo>
                    <a:pt x="3696" y="1"/>
                  </a:moveTo>
                  <a:cubicBezTo>
                    <a:pt x="1937" y="1"/>
                    <a:pt x="1413" y="2606"/>
                    <a:pt x="1413" y="2606"/>
                  </a:cubicBezTo>
                  <a:cubicBezTo>
                    <a:pt x="1" y="6923"/>
                    <a:pt x="10464" y="9330"/>
                    <a:pt x="12971" y="9489"/>
                  </a:cubicBezTo>
                  <a:cubicBezTo>
                    <a:pt x="13020" y="9493"/>
                    <a:pt x="13069" y="9495"/>
                    <a:pt x="13117" y="9495"/>
                  </a:cubicBezTo>
                  <a:cubicBezTo>
                    <a:pt x="14109" y="9495"/>
                    <a:pt x="14759" y="8727"/>
                    <a:pt x="15119" y="7779"/>
                  </a:cubicBezTo>
                  <a:cubicBezTo>
                    <a:pt x="15199" y="7480"/>
                    <a:pt x="15238" y="7142"/>
                    <a:pt x="15258" y="6824"/>
                  </a:cubicBezTo>
                  <a:lnTo>
                    <a:pt x="15258" y="6824"/>
                  </a:lnTo>
                  <a:cubicBezTo>
                    <a:pt x="15147" y="7804"/>
                    <a:pt x="14193" y="9094"/>
                    <a:pt x="12860" y="9094"/>
                  </a:cubicBezTo>
                  <a:cubicBezTo>
                    <a:pt x="12760" y="9094"/>
                    <a:pt x="12657" y="9087"/>
                    <a:pt x="12553" y="9072"/>
                  </a:cubicBezTo>
                  <a:cubicBezTo>
                    <a:pt x="6903" y="8137"/>
                    <a:pt x="4655" y="5352"/>
                    <a:pt x="4277" y="4854"/>
                  </a:cubicBezTo>
                  <a:cubicBezTo>
                    <a:pt x="2328" y="2209"/>
                    <a:pt x="3919" y="538"/>
                    <a:pt x="4397" y="120"/>
                  </a:cubicBezTo>
                  <a:lnTo>
                    <a:pt x="4377" y="120"/>
                  </a:lnTo>
                  <a:cubicBezTo>
                    <a:pt x="4132" y="37"/>
                    <a:pt x="3905" y="1"/>
                    <a:pt x="3696" y="1"/>
                  </a:cubicBezTo>
                  <a:close/>
                </a:path>
              </a:pathLst>
            </a:custGeom>
            <a:solidFill>
              <a:srgbClr val="E7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6"/>
            <p:cNvSpPr/>
            <p:nvPr/>
          </p:nvSpPr>
          <p:spPr>
            <a:xfrm>
              <a:off x="3148050" y="3273950"/>
              <a:ext cx="451150" cy="239075"/>
            </a:xfrm>
            <a:custGeom>
              <a:rect b="b" l="l" r="r" t="t"/>
              <a:pathLst>
                <a:path extrusionOk="0" h="9563" w="18046">
                  <a:moveTo>
                    <a:pt x="3755" y="1"/>
                  </a:moveTo>
                  <a:cubicBezTo>
                    <a:pt x="1793" y="1"/>
                    <a:pt x="1293" y="2618"/>
                    <a:pt x="1293" y="2618"/>
                  </a:cubicBezTo>
                  <a:cubicBezTo>
                    <a:pt x="0" y="6975"/>
                    <a:pt x="12274" y="9461"/>
                    <a:pt x="14980" y="9561"/>
                  </a:cubicBezTo>
                  <a:cubicBezTo>
                    <a:pt x="15008" y="9562"/>
                    <a:pt x="15036" y="9562"/>
                    <a:pt x="15064" y="9562"/>
                  </a:cubicBezTo>
                  <a:cubicBezTo>
                    <a:pt x="17693" y="9562"/>
                    <a:pt x="18045" y="4978"/>
                    <a:pt x="16372" y="4289"/>
                  </a:cubicBezTo>
                  <a:cubicBezTo>
                    <a:pt x="15298" y="3871"/>
                    <a:pt x="7201" y="728"/>
                    <a:pt x="4337" y="72"/>
                  </a:cubicBezTo>
                  <a:cubicBezTo>
                    <a:pt x="4130" y="23"/>
                    <a:pt x="3936" y="1"/>
                    <a:pt x="3755" y="1"/>
                  </a:cubicBezTo>
                  <a:close/>
                </a:path>
              </a:pathLst>
            </a:custGeom>
            <a:solidFill>
              <a:srgbClr val="FFB9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6"/>
            <p:cNvSpPr/>
            <p:nvPr/>
          </p:nvSpPr>
          <p:spPr>
            <a:xfrm>
              <a:off x="3440975" y="3384200"/>
              <a:ext cx="109425" cy="107125"/>
            </a:xfrm>
            <a:custGeom>
              <a:rect b="b" l="l" r="r" t="t"/>
              <a:pathLst>
                <a:path extrusionOk="0" h="4285" w="4377">
                  <a:moveTo>
                    <a:pt x="2266" y="0"/>
                  </a:moveTo>
                  <a:cubicBezTo>
                    <a:pt x="1945" y="0"/>
                    <a:pt x="1668" y="50"/>
                    <a:pt x="1512" y="158"/>
                  </a:cubicBezTo>
                  <a:cubicBezTo>
                    <a:pt x="915" y="555"/>
                    <a:pt x="0" y="2823"/>
                    <a:pt x="577" y="3718"/>
                  </a:cubicBezTo>
                  <a:cubicBezTo>
                    <a:pt x="577" y="3718"/>
                    <a:pt x="954" y="4284"/>
                    <a:pt x="2477" y="4284"/>
                  </a:cubicBezTo>
                  <a:cubicBezTo>
                    <a:pt x="2667" y="4284"/>
                    <a:pt x="2876" y="4275"/>
                    <a:pt x="3103" y="4255"/>
                  </a:cubicBezTo>
                  <a:cubicBezTo>
                    <a:pt x="4377" y="4156"/>
                    <a:pt x="4377" y="1650"/>
                    <a:pt x="4357" y="894"/>
                  </a:cubicBezTo>
                  <a:cubicBezTo>
                    <a:pt x="4313" y="357"/>
                    <a:pt x="3128" y="0"/>
                    <a:pt x="22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6"/>
            <p:cNvSpPr/>
            <p:nvPr/>
          </p:nvSpPr>
          <p:spPr>
            <a:xfrm>
              <a:off x="3148050" y="3273075"/>
              <a:ext cx="434175" cy="239950"/>
            </a:xfrm>
            <a:custGeom>
              <a:rect b="b" l="l" r="r" t="t"/>
              <a:pathLst>
                <a:path extrusionOk="0" h="9598" w="17367">
                  <a:moveTo>
                    <a:pt x="3772" y="0"/>
                  </a:moveTo>
                  <a:cubicBezTo>
                    <a:pt x="1796" y="0"/>
                    <a:pt x="1293" y="2633"/>
                    <a:pt x="1293" y="2633"/>
                  </a:cubicBezTo>
                  <a:cubicBezTo>
                    <a:pt x="0" y="6990"/>
                    <a:pt x="12254" y="9496"/>
                    <a:pt x="14980" y="9596"/>
                  </a:cubicBezTo>
                  <a:cubicBezTo>
                    <a:pt x="15012" y="9597"/>
                    <a:pt x="15045" y="9598"/>
                    <a:pt x="15077" y="9598"/>
                  </a:cubicBezTo>
                  <a:cubicBezTo>
                    <a:pt x="16447" y="9598"/>
                    <a:pt x="17192" y="8372"/>
                    <a:pt x="17367" y="7089"/>
                  </a:cubicBezTo>
                  <a:lnTo>
                    <a:pt x="17367" y="7089"/>
                  </a:lnTo>
                  <a:cubicBezTo>
                    <a:pt x="16915" y="8444"/>
                    <a:pt x="16144" y="8910"/>
                    <a:pt x="14658" y="8910"/>
                  </a:cubicBezTo>
                  <a:cubicBezTo>
                    <a:pt x="14180" y="8910"/>
                    <a:pt x="13629" y="8862"/>
                    <a:pt x="12990" y="8780"/>
                  </a:cubicBezTo>
                  <a:cubicBezTo>
                    <a:pt x="10325" y="8422"/>
                    <a:pt x="3382" y="5717"/>
                    <a:pt x="3044" y="3449"/>
                  </a:cubicBezTo>
                  <a:cubicBezTo>
                    <a:pt x="2686" y="1221"/>
                    <a:pt x="5133" y="306"/>
                    <a:pt x="5153" y="306"/>
                  </a:cubicBezTo>
                  <a:cubicBezTo>
                    <a:pt x="4854" y="226"/>
                    <a:pt x="4576" y="147"/>
                    <a:pt x="4337" y="67"/>
                  </a:cubicBezTo>
                  <a:cubicBezTo>
                    <a:pt x="4137" y="21"/>
                    <a:pt x="3949" y="0"/>
                    <a:pt x="3772" y="0"/>
                  </a:cubicBezTo>
                  <a:close/>
                </a:path>
              </a:pathLst>
            </a:custGeom>
            <a:solidFill>
              <a:srgbClr val="E7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6"/>
            <p:cNvSpPr/>
            <p:nvPr/>
          </p:nvSpPr>
          <p:spPr>
            <a:xfrm>
              <a:off x="3215175" y="3487500"/>
              <a:ext cx="456575" cy="174800"/>
            </a:xfrm>
            <a:custGeom>
              <a:rect b="b" l="l" r="r" t="t"/>
              <a:pathLst>
                <a:path extrusionOk="0" h="6992" w="18263">
                  <a:moveTo>
                    <a:pt x="3752" y="1"/>
                  </a:moveTo>
                  <a:cubicBezTo>
                    <a:pt x="3451" y="1"/>
                    <a:pt x="3179" y="8"/>
                    <a:pt x="2945" y="24"/>
                  </a:cubicBezTo>
                  <a:cubicBezTo>
                    <a:pt x="1" y="223"/>
                    <a:pt x="637" y="3247"/>
                    <a:pt x="637" y="3247"/>
                  </a:cubicBezTo>
                  <a:cubicBezTo>
                    <a:pt x="520" y="6240"/>
                    <a:pt x="5881" y="6991"/>
                    <a:pt x="10322" y="6991"/>
                  </a:cubicBezTo>
                  <a:cubicBezTo>
                    <a:pt x="12641" y="6991"/>
                    <a:pt x="14709" y="6786"/>
                    <a:pt x="15617" y="6589"/>
                  </a:cubicBezTo>
                  <a:cubicBezTo>
                    <a:pt x="18262" y="5992"/>
                    <a:pt x="17467" y="1357"/>
                    <a:pt x="15656" y="1118"/>
                  </a:cubicBezTo>
                  <a:cubicBezTo>
                    <a:pt x="14613" y="972"/>
                    <a:pt x="7209" y="1"/>
                    <a:pt x="3752" y="1"/>
                  </a:cubicBezTo>
                  <a:close/>
                </a:path>
              </a:pathLst>
            </a:custGeom>
            <a:solidFill>
              <a:srgbClr val="FFB9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6"/>
            <p:cNvSpPr/>
            <p:nvPr/>
          </p:nvSpPr>
          <p:spPr>
            <a:xfrm>
              <a:off x="3512075" y="3530575"/>
              <a:ext cx="113925" cy="109475"/>
            </a:xfrm>
            <a:custGeom>
              <a:rect b="b" l="l" r="r" t="t"/>
              <a:pathLst>
                <a:path extrusionOk="0" h="4379" w="4557">
                  <a:moveTo>
                    <a:pt x="2438" y="1"/>
                  </a:moveTo>
                  <a:cubicBezTo>
                    <a:pt x="1765" y="1"/>
                    <a:pt x="1036" y="178"/>
                    <a:pt x="796" y="469"/>
                  </a:cubicBezTo>
                  <a:cubicBezTo>
                    <a:pt x="319" y="1006"/>
                    <a:pt x="1" y="3433"/>
                    <a:pt x="757" y="4149"/>
                  </a:cubicBezTo>
                  <a:cubicBezTo>
                    <a:pt x="757" y="4149"/>
                    <a:pt x="1018" y="4379"/>
                    <a:pt x="1694" y="4379"/>
                  </a:cubicBezTo>
                  <a:cubicBezTo>
                    <a:pt x="2090" y="4379"/>
                    <a:pt x="2630" y="4300"/>
                    <a:pt x="3343" y="4050"/>
                  </a:cubicBezTo>
                  <a:cubicBezTo>
                    <a:pt x="4556" y="3632"/>
                    <a:pt x="3940" y="1205"/>
                    <a:pt x="3721" y="489"/>
                  </a:cubicBezTo>
                  <a:cubicBezTo>
                    <a:pt x="3616" y="148"/>
                    <a:pt x="3051" y="1"/>
                    <a:pt x="24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6"/>
            <p:cNvSpPr/>
            <p:nvPr/>
          </p:nvSpPr>
          <p:spPr>
            <a:xfrm>
              <a:off x="3216175" y="3488075"/>
              <a:ext cx="427725" cy="174250"/>
            </a:xfrm>
            <a:custGeom>
              <a:rect b="b" l="l" r="r" t="t"/>
              <a:pathLst>
                <a:path extrusionOk="0" h="6970" w="17109">
                  <a:moveTo>
                    <a:pt x="4039" y="1"/>
                  </a:moveTo>
                  <a:cubicBezTo>
                    <a:pt x="3621" y="1"/>
                    <a:pt x="3223" y="1"/>
                    <a:pt x="2925" y="21"/>
                  </a:cubicBezTo>
                  <a:cubicBezTo>
                    <a:pt x="1" y="220"/>
                    <a:pt x="617" y="3263"/>
                    <a:pt x="617" y="3263"/>
                  </a:cubicBezTo>
                  <a:cubicBezTo>
                    <a:pt x="487" y="6224"/>
                    <a:pt x="5821" y="6970"/>
                    <a:pt x="10256" y="6970"/>
                  </a:cubicBezTo>
                  <a:cubicBezTo>
                    <a:pt x="12585" y="6970"/>
                    <a:pt x="14666" y="6764"/>
                    <a:pt x="15577" y="6566"/>
                  </a:cubicBezTo>
                  <a:cubicBezTo>
                    <a:pt x="16372" y="6387"/>
                    <a:pt x="16850" y="5849"/>
                    <a:pt x="17108" y="5173"/>
                  </a:cubicBezTo>
                  <a:lnTo>
                    <a:pt x="17108" y="5173"/>
                  </a:lnTo>
                  <a:cubicBezTo>
                    <a:pt x="16589" y="6188"/>
                    <a:pt x="14600" y="6461"/>
                    <a:pt x="12668" y="6461"/>
                  </a:cubicBezTo>
                  <a:cubicBezTo>
                    <a:pt x="11344" y="6461"/>
                    <a:pt x="10047" y="6333"/>
                    <a:pt x="9271" y="6227"/>
                  </a:cubicBezTo>
                  <a:cubicBezTo>
                    <a:pt x="7361" y="5949"/>
                    <a:pt x="2885" y="5571"/>
                    <a:pt x="2706" y="2388"/>
                  </a:cubicBezTo>
                  <a:cubicBezTo>
                    <a:pt x="2626" y="717"/>
                    <a:pt x="3343" y="160"/>
                    <a:pt x="4039" y="1"/>
                  </a:cubicBezTo>
                  <a:close/>
                </a:path>
              </a:pathLst>
            </a:custGeom>
            <a:solidFill>
              <a:srgbClr val="E7A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36"/>
          <p:cNvGrpSpPr/>
          <p:nvPr/>
        </p:nvGrpSpPr>
        <p:grpSpPr>
          <a:xfrm>
            <a:off x="1149129" y="2296080"/>
            <a:ext cx="525207" cy="639683"/>
            <a:chOff x="2751175" y="2503400"/>
            <a:chExt cx="403850" cy="491875"/>
          </a:xfrm>
        </p:grpSpPr>
        <p:sp>
          <p:nvSpPr>
            <p:cNvPr id="1057" name="Google Shape;1057;p36"/>
            <p:cNvSpPr/>
            <p:nvPr/>
          </p:nvSpPr>
          <p:spPr>
            <a:xfrm>
              <a:off x="2751175" y="2503400"/>
              <a:ext cx="403850" cy="491875"/>
            </a:xfrm>
            <a:custGeom>
              <a:rect b="b" l="l" r="r" t="t"/>
              <a:pathLst>
                <a:path extrusionOk="0" h="19675" w="16154">
                  <a:moveTo>
                    <a:pt x="8077" y="0"/>
                  </a:moveTo>
                  <a:cubicBezTo>
                    <a:pt x="6725" y="3502"/>
                    <a:pt x="459" y="4098"/>
                    <a:pt x="459" y="4098"/>
                  </a:cubicBezTo>
                  <a:cubicBezTo>
                    <a:pt x="1" y="17506"/>
                    <a:pt x="8077" y="19674"/>
                    <a:pt x="8077" y="19674"/>
                  </a:cubicBezTo>
                  <a:cubicBezTo>
                    <a:pt x="8077" y="19674"/>
                    <a:pt x="16154" y="17506"/>
                    <a:pt x="15676" y="4098"/>
                  </a:cubicBezTo>
                  <a:cubicBezTo>
                    <a:pt x="15676" y="4098"/>
                    <a:pt x="9410" y="3482"/>
                    <a:pt x="8077"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6"/>
            <p:cNvSpPr/>
            <p:nvPr/>
          </p:nvSpPr>
          <p:spPr>
            <a:xfrm>
              <a:off x="2874025" y="2671500"/>
              <a:ext cx="158175" cy="157675"/>
            </a:xfrm>
            <a:custGeom>
              <a:rect b="b" l="l" r="r" t="t"/>
              <a:pathLst>
                <a:path extrusionOk="0" h="6307" w="6327">
                  <a:moveTo>
                    <a:pt x="2248" y="0"/>
                  </a:moveTo>
                  <a:lnTo>
                    <a:pt x="2248" y="2228"/>
                  </a:lnTo>
                  <a:lnTo>
                    <a:pt x="0" y="2228"/>
                  </a:lnTo>
                  <a:lnTo>
                    <a:pt x="0" y="4078"/>
                  </a:lnTo>
                  <a:lnTo>
                    <a:pt x="2248" y="4078"/>
                  </a:lnTo>
                  <a:lnTo>
                    <a:pt x="2248" y="6306"/>
                  </a:lnTo>
                  <a:lnTo>
                    <a:pt x="4078" y="6306"/>
                  </a:lnTo>
                  <a:lnTo>
                    <a:pt x="4078" y="4078"/>
                  </a:lnTo>
                  <a:lnTo>
                    <a:pt x="6326" y="4078"/>
                  </a:lnTo>
                  <a:lnTo>
                    <a:pt x="6326" y="2228"/>
                  </a:lnTo>
                  <a:lnTo>
                    <a:pt x="4078" y="2228"/>
                  </a:lnTo>
                  <a:lnTo>
                    <a:pt x="407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6"/>
            <p:cNvSpPr/>
            <p:nvPr/>
          </p:nvSpPr>
          <p:spPr>
            <a:xfrm>
              <a:off x="2953100" y="2503400"/>
              <a:ext cx="201925" cy="491875"/>
            </a:xfrm>
            <a:custGeom>
              <a:rect b="b" l="l" r="r" t="t"/>
              <a:pathLst>
                <a:path extrusionOk="0" h="19675" w="8077">
                  <a:moveTo>
                    <a:pt x="0" y="0"/>
                  </a:moveTo>
                  <a:lnTo>
                    <a:pt x="0" y="0"/>
                  </a:lnTo>
                  <a:cubicBezTo>
                    <a:pt x="637" y="3362"/>
                    <a:pt x="5312" y="4854"/>
                    <a:pt x="5312" y="4854"/>
                  </a:cubicBezTo>
                  <a:cubicBezTo>
                    <a:pt x="6366" y="14602"/>
                    <a:pt x="0" y="19674"/>
                    <a:pt x="0" y="19674"/>
                  </a:cubicBezTo>
                  <a:cubicBezTo>
                    <a:pt x="0" y="19674"/>
                    <a:pt x="8077" y="17506"/>
                    <a:pt x="7599" y="4098"/>
                  </a:cubicBezTo>
                  <a:cubicBezTo>
                    <a:pt x="7599" y="4098"/>
                    <a:pt x="1333" y="3482"/>
                    <a:pt x="0" y="0"/>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0" name="Google Shape;1060;p36"/>
          <p:cNvGrpSpPr/>
          <p:nvPr/>
        </p:nvGrpSpPr>
        <p:grpSpPr>
          <a:xfrm>
            <a:off x="1586358" y="1629671"/>
            <a:ext cx="499327" cy="442137"/>
            <a:chOff x="3087375" y="1990975"/>
            <a:chExt cx="383950" cy="339975"/>
          </a:xfrm>
        </p:grpSpPr>
        <p:sp>
          <p:nvSpPr>
            <p:cNvPr id="1061" name="Google Shape;1061;p36"/>
            <p:cNvSpPr/>
            <p:nvPr/>
          </p:nvSpPr>
          <p:spPr>
            <a:xfrm>
              <a:off x="3256450" y="2159625"/>
              <a:ext cx="196475" cy="171325"/>
            </a:xfrm>
            <a:custGeom>
              <a:rect b="b" l="l" r="r" t="t"/>
              <a:pathLst>
                <a:path extrusionOk="0" h="6853" w="7859">
                  <a:moveTo>
                    <a:pt x="6375" y="0"/>
                  </a:moveTo>
                  <a:cubicBezTo>
                    <a:pt x="5436" y="0"/>
                    <a:pt x="3861" y="176"/>
                    <a:pt x="2488" y="1219"/>
                  </a:cubicBezTo>
                  <a:cubicBezTo>
                    <a:pt x="1095" y="2273"/>
                    <a:pt x="279" y="3904"/>
                    <a:pt x="21" y="6073"/>
                  </a:cubicBezTo>
                  <a:cubicBezTo>
                    <a:pt x="1" y="6451"/>
                    <a:pt x="279" y="6789"/>
                    <a:pt x="638" y="6849"/>
                  </a:cubicBezTo>
                  <a:cubicBezTo>
                    <a:pt x="662" y="6851"/>
                    <a:pt x="686" y="6852"/>
                    <a:pt x="710" y="6852"/>
                  </a:cubicBezTo>
                  <a:cubicBezTo>
                    <a:pt x="1060" y="6852"/>
                    <a:pt x="1376" y="6587"/>
                    <a:pt x="1413" y="6252"/>
                  </a:cubicBezTo>
                  <a:cubicBezTo>
                    <a:pt x="1632" y="4481"/>
                    <a:pt x="2289" y="3168"/>
                    <a:pt x="3323" y="2373"/>
                  </a:cubicBezTo>
                  <a:cubicBezTo>
                    <a:pt x="4396" y="1542"/>
                    <a:pt x="5685" y="1406"/>
                    <a:pt x="6418" y="1406"/>
                  </a:cubicBezTo>
                  <a:cubicBezTo>
                    <a:pt x="6772" y="1406"/>
                    <a:pt x="6997" y="1438"/>
                    <a:pt x="7003" y="1438"/>
                  </a:cubicBezTo>
                  <a:cubicBezTo>
                    <a:pt x="7047" y="1446"/>
                    <a:pt x="7090" y="1449"/>
                    <a:pt x="7133" y="1449"/>
                  </a:cubicBezTo>
                  <a:cubicBezTo>
                    <a:pt x="7416" y="1449"/>
                    <a:pt x="7655" y="1282"/>
                    <a:pt x="7759" y="1040"/>
                  </a:cubicBezTo>
                  <a:cubicBezTo>
                    <a:pt x="7779" y="1000"/>
                    <a:pt x="7799" y="921"/>
                    <a:pt x="7779" y="841"/>
                  </a:cubicBezTo>
                  <a:cubicBezTo>
                    <a:pt x="7859" y="483"/>
                    <a:pt x="7580" y="105"/>
                    <a:pt x="7202" y="45"/>
                  </a:cubicBezTo>
                  <a:cubicBezTo>
                    <a:pt x="7162" y="45"/>
                    <a:pt x="6850" y="0"/>
                    <a:pt x="6375"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6"/>
            <p:cNvSpPr/>
            <p:nvPr/>
          </p:nvSpPr>
          <p:spPr>
            <a:xfrm>
              <a:off x="3174900" y="2075675"/>
              <a:ext cx="286975" cy="248325"/>
            </a:xfrm>
            <a:custGeom>
              <a:rect b="b" l="l" r="r" t="t"/>
              <a:pathLst>
                <a:path extrusionOk="0" h="9933" w="11479">
                  <a:moveTo>
                    <a:pt x="10209" y="1"/>
                  </a:moveTo>
                  <a:cubicBezTo>
                    <a:pt x="8047" y="1"/>
                    <a:pt x="1036" y="645"/>
                    <a:pt x="40" y="9152"/>
                  </a:cubicBezTo>
                  <a:cubicBezTo>
                    <a:pt x="1" y="9530"/>
                    <a:pt x="279" y="9868"/>
                    <a:pt x="637" y="9928"/>
                  </a:cubicBezTo>
                  <a:cubicBezTo>
                    <a:pt x="663" y="9931"/>
                    <a:pt x="688" y="9932"/>
                    <a:pt x="714" y="9932"/>
                  </a:cubicBezTo>
                  <a:cubicBezTo>
                    <a:pt x="1062" y="9932"/>
                    <a:pt x="1376" y="9684"/>
                    <a:pt x="1413" y="9331"/>
                  </a:cubicBezTo>
                  <a:cubicBezTo>
                    <a:pt x="2291" y="1988"/>
                    <a:pt x="8111" y="1392"/>
                    <a:pt x="10060" y="1392"/>
                  </a:cubicBezTo>
                  <a:cubicBezTo>
                    <a:pt x="10407" y="1392"/>
                    <a:pt x="10632" y="1411"/>
                    <a:pt x="10683" y="1414"/>
                  </a:cubicBezTo>
                  <a:cubicBezTo>
                    <a:pt x="10724" y="1422"/>
                    <a:pt x="10765" y="1425"/>
                    <a:pt x="10804" y="1425"/>
                  </a:cubicBezTo>
                  <a:cubicBezTo>
                    <a:pt x="11066" y="1425"/>
                    <a:pt x="11278" y="1258"/>
                    <a:pt x="11399" y="1016"/>
                  </a:cubicBezTo>
                  <a:lnTo>
                    <a:pt x="11459" y="797"/>
                  </a:lnTo>
                  <a:cubicBezTo>
                    <a:pt x="11479" y="399"/>
                    <a:pt x="11220" y="81"/>
                    <a:pt x="10842" y="22"/>
                  </a:cubicBezTo>
                  <a:cubicBezTo>
                    <a:pt x="10827" y="22"/>
                    <a:pt x="10595" y="1"/>
                    <a:pt x="10209"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6"/>
            <p:cNvSpPr/>
            <p:nvPr/>
          </p:nvSpPr>
          <p:spPr>
            <a:xfrm>
              <a:off x="3087375" y="1990975"/>
              <a:ext cx="383950" cy="326300"/>
            </a:xfrm>
            <a:custGeom>
              <a:rect b="b" l="l" r="r" t="t"/>
              <a:pathLst>
                <a:path extrusionOk="0" h="13052" w="15358">
                  <a:moveTo>
                    <a:pt x="13896" y="1"/>
                  </a:moveTo>
                  <a:cubicBezTo>
                    <a:pt x="11070" y="1"/>
                    <a:pt x="1867" y="861"/>
                    <a:pt x="60" y="12242"/>
                  </a:cubicBezTo>
                  <a:cubicBezTo>
                    <a:pt x="0" y="12620"/>
                    <a:pt x="259" y="12998"/>
                    <a:pt x="637" y="13038"/>
                  </a:cubicBezTo>
                  <a:cubicBezTo>
                    <a:pt x="681" y="13047"/>
                    <a:pt x="725" y="13051"/>
                    <a:pt x="768" y="13051"/>
                  </a:cubicBezTo>
                  <a:cubicBezTo>
                    <a:pt x="1098" y="13051"/>
                    <a:pt x="1398" y="12795"/>
                    <a:pt x="1433" y="12461"/>
                  </a:cubicBezTo>
                  <a:cubicBezTo>
                    <a:pt x="3030" y="2252"/>
                    <a:pt x="10999" y="1385"/>
                    <a:pt x="13688" y="1385"/>
                  </a:cubicBezTo>
                  <a:cubicBezTo>
                    <a:pt x="14179" y="1385"/>
                    <a:pt x="14494" y="1414"/>
                    <a:pt x="14562" y="1420"/>
                  </a:cubicBezTo>
                  <a:cubicBezTo>
                    <a:pt x="14601" y="1428"/>
                    <a:pt x="14639" y="1432"/>
                    <a:pt x="14677" y="1432"/>
                  </a:cubicBezTo>
                  <a:cubicBezTo>
                    <a:pt x="14930" y="1432"/>
                    <a:pt x="15154" y="1265"/>
                    <a:pt x="15258" y="1022"/>
                  </a:cubicBezTo>
                  <a:cubicBezTo>
                    <a:pt x="15318" y="983"/>
                    <a:pt x="15318" y="903"/>
                    <a:pt x="15338" y="804"/>
                  </a:cubicBezTo>
                  <a:cubicBezTo>
                    <a:pt x="15358" y="406"/>
                    <a:pt x="15079" y="87"/>
                    <a:pt x="14721" y="28"/>
                  </a:cubicBezTo>
                  <a:cubicBezTo>
                    <a:pt x="14700" y="28"/>
                    <a:pt x="14399" y="1"/>
                    <a:pt x="13896"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4" name="Google Shape;1064;p36"/>
          <p:cNvGrpSpPr/>
          <p:nvPr/>
        </p:nvGrpSpPr>
        <p:grpSpPr>
          <a:xfrm>
            <a:off x="3678518" y="2968829"/>
            <a:ext cx="395840" cy="310202"/>
            <a:chOff x="4677300" y="3097700"/>
            <a:chExt cx="304375" cy="238525"/>
          </a:xfrm>
        </p:grpSpPr>
        <p:sp>
          <p:nvSpPr>
            <p:cNvPr id="1065" name="Google Shape;1065;p36"/>
            <p:cNvSpPr/>
            <p:nvPr/>
          </p:nvSpPr>
          <p:spPr>
            <a:xfrm>
              <a:off x="4677300" y="3123500"/>
              <a:ext cx="304375" cy="212725"/>
            </a:xfrm>
            <a:custGeom>
              <a:rect b="b" l="l" r="r" t="t"/>
              <a:pathLst>
                <a:path extrusionOk="0" h="8509" w="12175">
                  <a:moveTo>
                    <a:pt x="8188" y="0"/>
                  </a:moveTo>
                  <a:cubicBezTo>
                    <a:pt x="7897" y="0"/>
                    <a:pt x="7588" y="26"/>
                    <a:pt x="7261" y="82"/>
                  </a:cubicBezTo>
                  <a:cubicBezTo>
                    <a:pt x="7001" y="61"/>
                    <a:pt x="6740" y="50"/>
                    <a:pt x="6479" y="50"/>
                  </a:cubicBezTo>
                  <a:cubicBezTo>
                    <a:pt x="3850" y="50"/>
                    <a:pt x="1292" y="1137"/>
                    <a:pt x="677" y="3146"/>
                  </a:cubicBezTo>
                  <a:cubicBezTo>
                    <a:pt x="0" y="5354"/>
                    <a:pt x="1671" y="8139"/>
                    <a:pt x="4834" y="8437"/>
                  </a:cubicBezTo>
                  <a:cubicBezTo>
                    <a:pt x="5161" y="8485"/>
                    <a:pt x="5489" y="8508"/>
                    <a:pt x="5815" y="8508"/>
                  </a:cubicBezTo>
                  <a:cubicBezTo>
                    <a:pt x="8465" y="8508"/>
                    <a:pt x="10976" y="6980"/>
                    <a:pt x="11578" y="4837"/>
                  </a:cubicBezTo>
                  <a:cubicBezTo>
                    <a:pt x="12175" y="2665"/>
                    <a:pt x="11110" y="0"/>
                    <a:pt x="8188"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6"/>
            <p:cNvSpPr/>
            <p:nvPr/>
          </p:nvSpPr>
          <p:spPr>
            <a:xfrm>
              <a:off x="4680775" y="3097700"/>
              <a:ext cx="298425" cy="211175"/>
            </a:xfrm>
            <a:custGeom>
              <a:rect b="b" l="l" r="r" t="t"/>
              <a:pathLst>
                <a:path extrusionOk="0" h="8447" w="11937">
                  <a:moveTo>
                    <a:pt x="6437" y="0"/>
                  </a:moveTo>
                  <a:cubicBezTo>
                    <a:pt x="3749" y="0"/>
                    <a:pt x="1273" y="1549"/>
                    <a:pt x="657" y="3641"/>
                  </a:cubicBezTo>
                  <a:cubicBezTo>
                    <a:pt x="1" y="5849"/>
                    <a:pt x="1691" y="7977"/>
                    <a:pt x="4516" y="8375"/>
                  </a:cubicBezTo>
                  <a:cubicBezTo>
                    <a:pt x="4843" y="8423"/>
                    <a:pt x="5171" y="8446"/>
                    <a:pt x="5497" y="8446"/>
                  </a:cubicBezTo>
                  <a:cubicBezTo>
                    <a:pt x="8147" y="8446"/>
                    <a:pt x="10658" y="6918"/>
                    <a:pt x="11260" y="4774"/>
                  </a:cubicBezTo>
                  <a:cubicBezTo>
                    <a:pt x="11936" y="2387"/>
                    <a:pt x="9947" y="259"/>
                    <a:pt x="6963" y="20"/>
                  </a:cubicBezTo>
                  <a:cubicBezTo>
                    <a:pt x="6787" y="7"/>
                    <a:pt x="6611" y="0"/>
                    <a:pt x="6437"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6"/>
            <p:cNvSpPr/>
            <p:nvPr/>
          </p:nvSpPr>
          <p:spPr>
            <a:xfrm>
              <a:off x="4712600" y="3121125"/>
              <a:ext cx="230775" cy="162475"/>
            </a:xfrm>
            <a:custGeom>
              <a:rect b="b" l="l" r="r" t="t"/>
              <a:pathLst>
                <a:path extrusionOk="0" h="6499" w="9231">
                  <a:moveTo>
                    <a:pt x="4971" y="1"/>
                  </a:moveTo>
                  <a:cubicBezTo>
                    <a:pt x="2891" y="1"/>
                    <a:pt x="1002" y="1165"/>
                    <a:pt x="538" y="2763"/>
                  </a:cubicBezTo>
                  <a:cubicBezTo>
                    <a:pt x="1" y="4474"/>
                    <a:pt x="1314" y="6125"/>
                    <a:pt x="3522" y="6443"/>
                  </a:cubicBezTo>
                  <a:cubicBezTo>
                    <a:pt x="3773" y="6481"/>
                    <a:pt x="4026" y="6499"/>
                    <a:pt x="4277" y="6499"/>
                  </a:cubicBezTo>
                  <a:cubicBezTo>
                    <a:pt x="6312" y="6499"/>
                    <a:pt x="8253" y="5323"/>
                    <a:pt x="8714" y="3658"/>
                  </a:cubicBezTo>
                  <a:cubicBezTo>
                    <a:pt x="9231" y="1828"/>
                    <a:pt x="7699" y="177"/>
                    <a:pt x="5412" y="18"/>
                  </a:cubicBezTo>
                  <a:cubicBezTo>
                    <a:pt x="5264" y="6"/>
                    <a:pt x="5117" y="1"/>
                    <a:pt x="4971"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6"/>
            <p:cNvSpPr/>
            <p:nvPr/>
          </p:nvSpPr>
          <p:spPr>
            <a:xfrm>
              <a:off x="4713600" y="3125400"/>
              <a:ext cx="230775" cy="157300"/>
            </a:xfrm>
            <a:custGeom>
              <a:rect b="b" l="l" r="r" t="t"/>
              <a:pathLst>
                <a:path extrusionOk="0" h="6292" w="9231">
                  <a:moveTo>
                    <a:pt x="5101" y="0"/>
                  </a:moveTo>
                  <a:cubicBezTo>
                    <a:pt x="3044" y="0"/>
                    <a:pt x="1113" y="1162"/>
                    <a:pt x="577" y="2692"/>
                  </a:cubicBezTo>
                  <a:cubicBezTo>
                    <a:pt x="1" y="4343"/>
                    <a:pt x="1194" y="5934"/>
                    <a:pt x="3382" y="6233"/>
                  </a:cubicBezTo>
                  <a:cubicBezTo>
                    <a:pt x="3676" y="6272"/>
                    <a:pt x="3967" y="6291"/>
                    <a:pt x="4252" y="6291"/>
                  </a:cubicBezTo>
                  <a:cubicBezTo>
                    <a:pt x="6413" y="6291"/>
                    <a:pt x="8241" y="5188"/>
                    <a:pt x="8733" y="3448"/>
                  </a:cubicBezTo>
                  <a:cubicBezTo>
                    <a:pt x="9231" y="1637"/>
                    <a:pt x="7639" y="106"/>
                    <a:pt x="5352" y="6"/>
                  </a:cubicBezTo>
                  <a:cubicBezTo>
                    <a:pt x="5268" y="2"/>
                    <a:pt x="5184" y="0"/>
                    <a:pt x="5101"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p:nvPr/>
          </p:nvSpPr>
          <p:spPr>
            <a:xfrm>
              <a:off x="4786200" y="3133500"/>
              <a:ext cx="76125" cy="138775"/>
            </a:xfrm>
            <a:custGeom>
              <a:rect b="b" l="l" r="r" t="t"/>
              <a:pathLst>
                <a:path extrusionOk="0" h="5551" w="3045">
                  <a:moveTo>
                    <a:pt x="1294" y="0"/>
                  </a:moveTo>
                  <a:lnTo>
                    <a:pt x="1274" y="657"/>
                  </a:lnTo>
                  <a:cubicBezTo>
                    <a:pt x="558" y="776"/>
                    <a:pt x="120" y="1234"/>
                    <a:pt x="100" y="1831"/>
                  </a:cubicBezTo>
                  <a:cubicBezTo>
                    <a:pt x="100" y="2467"/>
                    <a:pt x="578" y="2845"/>
                    <a:pt x="1294" y="3084"/>
                  </a:cubicBezTo>
                  <a:cubicBezTo>
                    <a:pt x="1791" y="3263"/>
                    <a:pt x="1990" y="3442"/>
                    <a:pt x="1990" y="3681"/>
                  </a:cubicBezTo>
                  <a:cubicBezTo>
                    <a:pt x="1990" y="3959"/>
                    <a:pt x="1712" y="4078"/>
                    <a:pt x="1354" y="4078"/>
                  </a:cubicBezTo>
                  <a:cubicBezTo>
                    <a:pt x="896" y="4078"/>
                    <a:pt x="498" y="3919"/>
                    <a:pt x="220" y="3760"/>
                  </a:cubicBezTo>
                  <a:lnTo>
                    <a:pt x="1" y="4536"/>
                  </a:lnTo>
                  <a:cubicBezTo>
                    <a:pt x="259" y="4695"/>
                    <a:pt x="697" y="4834"/>
                    <a:pt x="1155" y="4854"/>
                  </a:cubicBezTo>
                  <a:lnTo>
                    <a:pt x="1115" y="5511"/>
                  </a:lnTo>
                  <a:lnTo>
                    <a:pt x="1751" y="5551"/>
                  </a:lnTo>
                  <a:lnTo>
                    <a:pt x="1771" y="4854"/>
                  </a:lnTo>
                  <a:cubicBezTo>
                    <a:pt x="2567" y="4735"/>
                    <a:pt x="2985" y="4238"/>
                    <a:pt x="3005" y="3641"/>
                  </a:cubicBezTo>
                  <a:cubicBezTo>
                    <a:pt x="3044" y="3024"/>
                    <a:pt x="2706" y="2646"/>
                    <a:pt x="1911" y="2348"/>
                  </a:cubicBezTo>
                  <a:cubicBezTo>
                    <a:pt x="1354" y="2129"/>
                    <a:pt x="1115" y="1970"/>
                    <a:pt x="1115" y="1751"/>
                  </a:cubicBezTo>
                  <a:cubicBezTo>
                    <a:pt x="1115" y="1552"/>
                    <a:pt x="1274" y="1373"/>
                    <a:pt x="1712" y="1373"/>
                  </a:cubicBezTo>
                  <a:cubicBezTo>
                    <a:pt x="2209" y="1373"/>
                    <a:pt x="2507" y="1552"/>
                    <a:pt x="2686" y="1632"/>
                  </a:cubicBezTo>
                  <a:lnTo>
                    <a:pt x="2905" y="876"/>
                  </a:lnTo>
                  <a:cubicBezTo>
                    <a:pt x="2686" y="756"/>
                    <a:pt x="2388" y="657"/>
                    <a:pt x="1950" y="637"/>
                  </a:cubicBezTo>
                  <a:lnTo>
                    <a:pt x="1970" y="40"/>
                  </a:lnTo>
                  <a:lnTo>
                    <a:pt x="1294" y="0"/>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0" name="Google Shape;1070;p36"/>
          <p:cNvGrpSpPr/>
          <p:nvPr/>
        </p:nvGrpSpPr>
        <p:grpSpPr>
          <a:xfrm>
            <a:off x="3358484" y="1691347"/>
            <a:ext cx="738619" cy="738651"/>
            <a:chOff x="3358484" y="1691347"/>
            <a:chExt cx="738619" cy="738651"/>
          </a:xfrm>
        </p:grpSpPr>
        <p:grpSp>
          <p:nvGrpSpPr>
            <p:cNvPr id="1071" name="Google Shape;1071;p36"/>
            <p:cNvGrpSpPr/>
            <p:nvPr/>
          </p:nvGrpSpPr>
          <p:grpSpPr>
            <a:xfrm>
              <a:off x="3358484" y="1691347"/>
              <a:ext cx="738619" cy="738651"/>
              <a:chOff x="4450025" y="2038400"/>
              <a:chExt cx="567950" cy="567975"/>
            </a:xfrm>
          </p:grpSpPr>
          <p:sp>
            <p:nvSpPr>
              <p:cNvPr id="1072" name="Google Shape;1072;p36"/>
              <p:cNvSpPr/>
              <p:nvPr/>
            </p:nvSpPr>
            <p:spPr>
              <a:xfrm>
                <a:off x="4450025" y="2038400"/>
                <a:ext cx="567950" cy="567975"/>
              </a:xfrm>
              <a:custGeom>
                <a:rect b="b" l="l" r="r" t="t"/>
                <a:pathLst>
                  <a:path extrusionOk="0" h="22719" w="22718">
                    <a:moveTo>
                      <a:pt x="11359" y="1"/>
                    </a:moveTo>
                    <a:cubicBezTo>
                      <a:pt x="5093" y="1"/>
                      <a:pt x="0" y="5093"/>
                      <a:pt x="0" y="11359"/>
                    </a:cubicBezTo>
                    <a:cubicBezTo>
                      <a:pt x="0" y="17646"/>
                      <a:pt x="5093" y="22718"/>
                      <a:pt x="11359" y="22718"/>
                    </a:cubicBezTo>
                    <a:cubicBezTo>
                      <a:pt x="17625" y="22718"/>
                      <a:pt x="22718" y="17646"/>
                      <a:pt x="22718" y="11359"/>
                    </a:cubicBezTo>
                    <a:cubicBezTo>
                      <a:pt x="22718" y="5093"/>
                      <a:pt x="17625" y="1"/>
                      <a:pt x="11359" y="1"/>
                    </a:cubicBezTo>
                    <a:close/>
                  </a:path>
                </a:pathLst>
              </a:custGeom>
              <a:solidFill>
                <a:srgbClr val="ED6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4499750" y="2088125"/>
                <a:ext cx="517725" cy="517750"/>
              </a:xfrm>
              <a:custGeom>
                <a:rect b="b" l="l" r="r" t="t"/>
                <a:pathLst>
                  <a:path extrusionOk="0" h="20710" w="20709">
                    <a:moveTo>
                      <a:pt x="15795" y="1"/>
                    </a:moveTo>
                    <a:lnTo>
                      <a:pt x="15795" y="1"/>
                    </a:lnTo>
                    <a:cubicBezTo>
                      <a:pt x="17049" y="1811"/>
                      <a:pt x="17785" y="4059"/>
                      <a:pt x="17785" y="6426"/>
                    </a:cubicBezTo>
                    <a:cubicBezTo>
                      <a:pt x="17785" y="12693"/>
                      <a:pt x="12712" y="17785"/>
                      <a:pt x="6406" y="17785"/>
                    </a:cubicBezTo>
                    <a:cubicBezTo>
                      <a:pt x="4019" y="17785"/>
                      <a:pt x="1811" y="17029"/>
                      <a:pt x="1" y="15796"/>
                    </a:cubicBezTo>
                    <a:lnTo>
                      <a:pt x="1" y="15796"/>
                    </a:lnTo>
                    <a:cubicBezTo>
                      <a:pt x="2030" y="18780"/>
                      <a:pt x="5471" y="20709"/>
                      <a:pt x="9350" y="20709"/>
                    </a:cubicBezTo>
                    <a:cubicBezTo>
                      <a:pt x="15616" y="20709"/>
                      <a:pt x="20709" y="15637"/>
                      <a:pt x="20709" y="9351"/>
                    </a:cubicBezTo>
                    <a:cubicBezTo>
                      <a:pt x="20709" y="5471"/>
                      <a:pt x="18779" y="2070"/>
                      <a:pt x="15795" y="1"/>
                    </a:cubicBezTo>
                    <a:close/>
                  </a:path>
                </a:pathLst>
              </a:custGeom>
              <a:solidFill>
                <a:srgbClr val="ED59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36"/>
            <p:cNvSpPr txBox="1"/>
            <p:nvPr/>
          </p:nvSpPr>
          <p:spPr>
            <a:xfrm>
              <a:off x="3529938" y="1737425"/>
              <a:ext cx="39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Big Shoulders Text"/>
                  <a:ea typeface="Big Shoulders Text"/>
                  <a:cs typeface="Big Shoulders Text"/>
                  <a:sym typeface="Big Shoulders Text"/>
                </a:rPr>
                <a:t>%</a:t>
              </a:r>
              <a:endParaRPr sz="3000">
                <a:solidFill>
                  <a:schemeClr val="dk1"/>
                </a:solidFill>
                <a:latin typeface="Big Shoulders Text"/>
                <a:ea typeface="Big Shoulders Text"/>
                <a:cs typeface="Big Shoulders Text"/>
                <a:sym typeface="Big Shoulders Text"/>
              </a:endParaRPr>
            </a:p>
          </p:txBody>
        </p:sp>
      </p:grpSp>
      <p:pic>
        <p:nvPicPr>
          <p:cNvPr id="1075" name="Google Shape;1075;p36"/>
          <p:cNvPicPr preferRelativeResize="0"/>
          <p:nvPr/>
        </p:nvPicPr>
        <p:blipFill>
          <a:blip r:embed="rId3">
            <a:alphaModFix/>
          </a:blip>
          <a:stretch>
            <a:fillRect/>
          </a:stretch>
        </p:blipFill>
        <p:spPr>
          <a:xfrm>
            <a:off x="4094650" y="3503213"/>
            <a:ext cx="1265523" cy="1386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45"/>
          <p:cNvSpPr txBox="1"/>
          <p:nvPr>
            <p:ph type="title"/>
          </p:nvPr>
        </p:nvSpPr>
        <p:spPr>
          <a:xfrm>
            <a:off x="1933450" y="1307100"/>
            <a:ext cx="56709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8000"/>
              <a:t>Thank </a:t>
            </a:r>
            <a:endParaRPr b="1" sz="8000"/>
          </a:p>
          <a:p>
            <a:pPr indent="0" lvl="0" marL="0" rtl="0" algn="ctr">
              <a:spcBef>
                <a:spcPts val="0"/>
              </a:spcBef>
              <a:spcAft>
                <a:spcPts val="0"/>
              </a:spcAft>
              <a:buNone/>
            </a:pPr>
            <a:r>
              <a:rPr b="1" lang="en" sz="8000">
                <a:solidFill>
                  <a:schemeClr val="accent4"/>
                </a:solidFill>
              </a:rPr>
              <a:t>You</a:t>
            </a:r>
            <a:endParaRPr b="1" sz="8000">
              <a:solidFill>
                <a:schemeClr val="accent4"/>
              </a:solidFill>
            </a:endParaRPr>
          </a:p>
        </p:txBody>
      </p:sp>
      <p:grpSp>
        <p:nvGrpSpPr>
          <p:cNvPr id="1481" name="Google Shape;1481;p45"/>
          <p:cNvGrpSpPr/>
          <p:nvPr/>
        </p:nvGrpSpPr>
        <p:grpSpPr>
          <a:xfrm rot="-1650380">
            <a:off x="297613" y="2182954"/>
            <a:ext cx="1287635" cy="951070"/>
            <a:chOff x="2527900" y="3184675"/>
            <a:chExt cx="906125" cy="669300"/>
          </a:xfrm>
        </p:grpSpPr>
        <p:sp>
          <p:nvSpPr>
            <p:cNvPr id="1482" name="Google Shape;1482;p45"/>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5"/>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5"/>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5"/>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5"/>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5"/>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5"/>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5"/>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5"/>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5"/>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5"/>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5"/>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5"/>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5" name="Google Shape;1495;p45"/>
          <p:cNvGrpSpPr/>
          <p:nvPr/>
        </p:nvGrpSpPr>
        <p:grpSpPr>
          <a:xfrm rot="-1100053">
            <a:off x="7422157" y="3586518"/>
            <a:ext cx="1287635" cy="951099"/>
            <a:chOff x="2527900" y="3184675"/>
            <a:chExt cx="906125" cy="669300"/>
          </a:xfrm>
        </p:grpSpPr>
        <p:sp>
          <p:nvSpPr>
            <p:cNvPr id="1496" name="Google Shape;1496;p45"/>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5"/>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5"/>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5"/>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5"/>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5"/>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45"/>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5"/>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5"/>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5"/>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45"/>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45"/>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5"/>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9" name="Google Shape;1509;p45"/>
          <p:cNvGrpSpPr/>
          <p:nvPr/>
        </p:nvGrpSpPr>
        <p:grpSpPr>
          <a:xfrm rot="385674">
            <a:off x="504763" y="654770"/>
            <a:ext cx="1287725" cy="951032"/>
            <a:chOff x="2527900" y="3184675"/>
            <a:chExt cx="906125" cy="669300"/>
          </a:xfrm>
        </p:grpSpPr>
        <p:sp>
          <p:nvSpPr>
            <p:cNvPr id="1510" name="Google Shape;1510;p45"/>
            <p:cNvSpPr/>
            <p:nvPr/>
          </p:nvSpPr>
          <p:spPr>
            <a:xfrm>
              <a:off x="2527900" y="3184675"/>
              <a:ext cx="906125" cy="669300"/>
            </a:xfrm>
            <a:custGeom>
              <a:rect b="b" l="l" r="r" t="t"/>
              <a:pathLst>
                <a:path extrusionOk="0" h="26772" w="36245">
                  <a:moveTo>
                    <a:pt x="6048" y="0"/>
                  </a:moveTo>
                  <a:cubicBezTo>
                    <a:pt x="5402" y="0"/>
                    <a:pt x="4812" y="440"/>
                    <a:pt x="4615" y="1097"/>
                  </a:cubicBezTo>
                  <a:lnTo>
                    <a:pt x="219" y="16931"/>
                  </a:lnTo>
                  <a:cubicBezTo>
                    <a:pt x="0" y="17727"/>
                    <a:pt x="478" y="18562"/>
                    <a:pt x="1273" y="18781"/>
                  </a:cubicBezTo>
                  <a:lnTo>
                    <a:pt x="29780" y="26718"/>
                  </a:lnTo>
                  <a:cubicBezTo>
                    <a:pt x="29910" y="26754"/>
                    <a:pt x="30042" y="26772"/>
                    <a:pt x="30172" y="26772"/>
                  </a:cubicBezTo>
                  <a:cubicBezTo>
                    <a:pt x="30833" y="26772"/>
                    <a:pt x="31447" y="26329"/>
                    <a:pt x="31630" y="25664"/>
                  </a:cubicBezTo>
                  <a:lnTo>
                    <a:pt x="36026" y="9810"/>
                  </a:lnTo>
                  <a:cubicBezTo>
                    <a:pt x="36245" y="9014"/>
                    <a:pt x="35787" y="8178"/>
                    <a:pt x="34991" y="7960"/>
                  </a:cubicBezTo>
                  <a:lnTo>
                    <a:pt x="6465" y="62"/>
                  </a:lnTo>
                  <a:cubicBezTo>
                    <a:pt x="6326" y="20"/>
                    <a:pt x="6186" y="0"/>
                    <a:pt x="60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5"/>
            <p:cNvSpPr/>
            <p:nvPr/>
          </p:nvSpPr>
          <p:spPr>
            <a:xfrm>
              <a:off x="2616900" y="3482600"/>
              <a:ext cx="691300" cy="207450"/>
            </a:xfrm>
            <a:custGeom>
              <a:rect b="b" l="l" r="r" t="t"/>
              <a:pathLst>
                <a:path extrusionOk="0" h="8298" w="27652">
                  <a:moveTo>
                    <a:pt x="482" y="0"/>
                  </a:moveTo>
                  <a:cubicBezTo>
                    <a:pt x="279" y="0"/>
                    <a:pt x="106" y="140"/>
                    <a:pt x="41" y="319"/>
                  </a:cubicBezTo>
                  <a:cubicBezTo>
                    <a:pt x="1" y="538"/>
                    <a:pt x="140" y="797"/>
                    <a:pt x="379" y="876"/>
                  </a:cubicBezTo>
                  <a:lnTo>
                    <a:pt x="27015" y="8277"/>
                  </a:lnTo>
                  <a:cubicBezTo>
                    <a:pt x="27061" y="8291"/>
                    <a:pt x="27107" y="8297"/>
                    <a:pt x="27151" y="8297"/>
                  </a:cubicBezTo>
                  <a:cubicBezTo>
                    <a:pt x="27354" y="8297"/>
                    <a:pt x="27527" y="8158"/>
                    <a:pt x="27592" y="7978"/>
                  </a:cubicBezTo>
                  <a:cubicBezTo>
                    <a:pt x="27652" y="7759"/>
                    <a:pt x="27493" y="7501"/>
                    <a:pt x="27254" y="7421"/>
                  </a:cubicBezTo>
                  <a:lnTo>
                    <a:pt x="618" y="21"/>
                  </a:lnTo>
                  <a:cubicBezTo>
                    <a:pt x="571" y="7"/>
                    <a:pt x="526" y="0"/>
                    <a:pt x="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5"/>
            <p:cNvSpPr/>
            <p:nvPr/>
          </p:nvSpPr>
          <p:spPr>
            <a:xfrm>
              <a:off x="2595525" y="3557200"/>
              <a:ext cx="311350" cy="101850"/>
            </a:xfrm>
            <a:custGeom>
              <a:rect b="b" l="l" r="r" t="t"/>
              <a:pathLst>
                <a:path extrusionOk="0" h="4074" w="12454">
                  <a:moveTo>
                    <a:pt x="489" y="0"/>
                  </a:moveTo>
                  <a:cubicBezTo>
                    <a:pt x="292" y="0"/>
                    <a:pt x="106" y="140"/>
                    <a:pt x="40" y="319"/>
                  </a:cubicBezTo>
                  <a:cubicBezTo>
                    <a:pt x="1" y="538"/>
                    <a:pt x="140" y="797"/>
                    <a:pt x="398" y="876"/>
                  </a:cubicBezTo>
                  <a:lnTo>
                    <a:pt x="11817" y="4059"/>
                  </a:lnTo>
                  <a:cubicBezTo>
                    <a:pt x="11854" y="4069"/>
                    <a:pt x="11892" y="4073"/>
                    <a:pt x="11930" y="4073"/>
                  </a:cubicBezTo>
                  <a:cubicBezTo>
                    <a:pt x="12133" y="4073"/>
                    <a:pt x="12327" y="3945"/>
                    <a:pt x="12394" y="3761"/>
                  </a:cubicBezTo>
                  <a:cubicBezTo>
                    <a:pt x="12453" y="3522"/>
                    <a:pt x="12314" y="3283"/>
                    <a:pt x="12036" y="3204"/>
                  </a:cubicBezTo>
                  <a:lnTo>
                    <a:pt x="617" y="21"/>
                  </a:lnTo>
                  <a:cubicBezTo>
                    <a:pt x="575" y="7"/>
                    <a:pt x="531" y="0"/>
                    <a:pt x="4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5"/>
            <p:cNvSpPr/>
            <p:nvPr/>
          </p:nvSpPr>
          <p:spPr>
            <a:xfrm>
              <a:off x="3109250" y="3700100"/>
              <a:ext cx="175075" cy="64050"/>
            </a:xfrm>
            <a:custGeom>
              <a:rect b="b" l="l" r="r" t="t"/>
              <a:pathLst>
                <a:path extrusionOk="0" h="2562" w="7003">
                  <a:moveTo>
                    <a:pt x="497" y="0"/>
                  </a:moveTo>
                  <a:cubicBezTo>
                    <a:pt x="288" y="0"/>
                    <a:pt x="108" y="128"/>
                    <a:pt x="40" y="313"/>
                  </a:cubicBezTo>
                  <a:cubicBezTo>
                    <a:pt x="1" y="551"/>
                    <a:pt x="140" y="790"/>
                    <a:pt x="379" y="870"/>
                  </a:cubicBezTo>
                  <a:lnTo>
                    <a:pt x="6346" y="2541"/>
                  </a:lnTo>
                  <a:cubicBezTo>
                    <a:pt x="6393" y="2555"/>
                    <a:pt x="6438" y="2561"/>
                    <a:pt x="6482" y="2561"/>
                  </a:cubicBezTo>
                  <a:cubicBezTo>
                    <a:pt x="6685" y="2561"/>
                    <a:pt x="6858" y="2422"/>
                    <a:pt x="6923" y="2242"/>
                  </a:cubicBezTo>
                  <a:cubicBezTo>
                    <a:pt x="7003" y="2023"/>
                    <a:pt x="6824" y="1765"/>
                    <a:pt x="6585" y="1685"/>
                  </a:cubicBezTo>
                  <a:lnTo>
                    <a:pt x="617" y="14"/>
                  </a:lnTo>
                  <a:cubicBezTo>
                    <a:pt x="577" y="5"/>
                    <a:pt x="536" y="0"/>
                    <a:pt x="4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5"/>
            <p:cNvSpPr/>
            <p:nvPr/>
          </p:nvSpPr>
          <p:spPr>
            <a:xfrm>
              <a:off x="3130650" y="3405025"/>
              <a:ext cx="54725" cy="65550"/>
            </a:xfrm>
            <a:custGeom>
              <a:rect b="b" l="l" r="r" t="t"/>
              <a:pathLst>
                <a:path extrusionOk="0" h="2622" w="2189">
                  <a:moveTo>
                    <a:pt x="995" y="518"/>
                  </a:moveTo>
                  <a:lnTo>
                    <a:pt x="1492" y="637"/>
                  </a:lnTo>
                  <a:cubicBezTo>
                    <a:pt x="1631" y="657"/>
                    <a:pt x="1731" y="737"/>
                    <a:pt x="1671" y="956"/>
                  </a:cubicBezTo>
                  <a:cubicBezTo>
                    <a:pt x="1640" y="1095"/>
                    <a:pt x="1549" y="1174"/>
                    <a:pt x="1444" y="1174"/>
                  </a:cubicBezTo>
                  <a:cubicBezTo>
                    <a:pt x="1414" y="1174"/>
                    <a:pt x="1384" y="1168"/>
                    <a:pt x="1353" y="1155"/>
                  </a:cubicBezTo>
                  <a:lnTo>
                    <a:pt x="855" y="1035"/>
                  </a:lnTo>
                  <a:lnTo>
                    <a:pt x="995" y="518"/>
                  </a:lnTo>
                  <a:close/>
                  <a:moveTo>
                    <a:pt x="776" y="1393"/>
                  </a:moveTo>
                  <a:lnTo>
                    <a:pt x="1273" y="1533"/>
                  </a:lnTo>
                  <a:cubicBezTo>
                    <a:pt x="1472" y="1592"/>
                    <a:pt x="1492" y="1751"/>
                    <a:pt x="1452" y="1930"/>
                  </a:cubicBezTo>
                  <a:cubicBezTo>
                    <a:pt x="1387" y="2144"/>
                    <a:pt x="1280" y="2195"/>
                    <a:pt x="1167" y="2195"/>
                  </a:cubicBezTo>
                  <a:cubicBezTo>
                    <a:pt x="1143" y="2195"/>
                    <a:pt x="1118" y="2193"/>
                    <a:pt x="1094" y="2189"/>
                  </a:cubicBezTo>
                  <a:lnTo>
                    <a:pt x="597" y="2030"/>
                  </a:lnTo>
                  <a:lnTo>
                    <a:pt x="776" y="1393"/>
                  </a:lnTo>
                  <a:close/>
                  <a:moveTo>
                    <a:pt x="676" y="1"/>
                  </a:moveTo>
                  <a:lnTo>
                    <a:pt x="0" y="2308"/>
                  </a:lnTo>
                  <a:lnTo>
                    <a:pt x="975" y="2587"/>
                  </a:lnTo>
                  <a:cubicBezTo>
                    <a:pt x="1071" y="2610"/>
                    <a:pt x="1158" y="2621"/>
                    <a:pt x="1237" y="2621"/>
                  </a:cubicBezTo>
                  <a:cubicBezTo>
                    <a:pt x="1567" y="2621"/>
                    <a:pt x="1754" y="2427"/>
                    <a:pt x="1850" y="2090"/>
                  </a:cubicBezTo>
                  <a:cubicBezTo>
                    <a:pt x="1950" y="1791"/>
                    <a:pt x="1830" y="1553"/>
                    <a:pt x="1651" y="1453"/>
                  </a:cubicBezTo>
                  <a:lnTo>
                    <a:pt x="1651" y="1453"/>
                  </a:lnTo>
                  <a:cubicBezTo>
                    <a:pt x="1670" y="1457"/>
                    <a:pt x="1689" y="1458"/>
                    <a:pt x="1707" y="1458"/>
                  </a:cubicBezTo>
                  <a:cubicBezTo>
                    <a:pt x="1900" y="1458"/>
                    <a:pt x="2052" y="1273"/>
                    <a:pt x="2089" y="1055"/>
                  </a:cubicBezTo>
                  <a:cubicBezTo>
                    <a:pt x="2188" y="737"/>
                    <a:pt x="2089" y="399"/>
                    <a:pt x="1631" y="260"/>
                  </a:cubicBezTo>
                  <a:lnTo>
                    <a:pt x="6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5"/>
            <p:cNvSpPr/>
            <p:nvPr/>
          </p:nvSpPr>
          <p:spPr>
            <a:xfrm>
              <a:off x="3174900" y="3422450"/>
              <a:ext cx="51250" cy="67150"/>
            </a:xfrm>
            <a:custGeom>
              <a:rect b="b" l="l" r="r" t="t"/>
              <a:pathLst>
                <a:path extrusionOk="0" h="2686" w="2050">
                  <a:moveTo>
                    <a:pt x="1552" y="657"/>
                  </a:moveTo>
                  <a:lnTo>
                    <a:pt x="1572" y="1552"/>
                  </a:lnTo>
                  <a:lnTo>
                    <a:pt x="1055" y="1413"/>
                  </a:lnTo>
                  <a:lnTo>
                    <a:pt x="1552" y="657"/>
                  </a:lnTo>
                  <a:close/>
                  <a:moveTo>
                    <a:pt x="1453" y="0"/>
                  </a:moveTo>
                  <a:lnTo>
                    <a:pt x="1" y="2109"/>
                  </a:lnTo>
                  <a:lnTo>
                    <a:pt x="478" y="2228"/>
                  </a:lnTo>
                  <a:lnTo>
                    <a:pt x="776" y="1751"/>
                  </a:lnTo>
                  <a:lnTo>
                    <a:pt x="1552" y="1989"/>
                  </a:lnTo>
                  <a:lnTo>
                    <a:pt x="1572" y="2546"/>
                  </a:lnTo>
                  <a:lnTo>
                    <a:pt x="2049" y="2686"/>
                  </a:lnTo>
                  <a:lnTo>
                    <a:pt x="1950" y="139"/>
                  </a:lnTo>
                  <a:lnTo>
                    <a:pt x="14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5"/>
            <p:cNvSpPr/>
            <p:nvPr/>
          </p:nvSpPr>
          <p:spPr>
            <a:xfrm>
              <a:off x="3231600" y="3432875"/>
              <a:ext cx="62175" cy="70650"/>
            </a:xfrm>
            <a:custGeom>
              <a:rect b="b" l="l" r="r" t="t"/>
              <a:pathLst>
                <a:path extrusionOk="0" h="2826" w="2487">
                  <a:moveTo>
                    <a:pt x="677" y="1"/>
                  </a:moveTo>
                  <a:lnTo>
                    <a:pt x="0" y="2328"/>
                  </a:lnTo>
                  <a:lnTo>
                    <a:pt x="438" y="2448"/>
                  </a:lnTo>
                  <a:lnTo>
                    <a:pt x="876" y="956"/>
                  </a:lnTo>
                  <a:lnTo>
                    <a:pt x="1393" y="2706"/>
                  </a:lnTo>
                  <a:lnTo>
                    <a:pt x="1830" y="2826"/>
                  </a:lnTo>
                  <a:lnTo>
                    <a:pt x="2487" y="518"/>
                  </a:lnTo>
                  <a:lnTo>
                    <a:pt x="2029" y="399"/>
                  </a:lnTo>
                  <a:lnTo>
                    <a:pt x="1612" y="1891"/>
                  </a:lnTo>
                  <a:lnTo>
                    <a:pt x="1114" y="120"/>
                  </a:lnTo>
                  <a:lnTo>
                    <a:pt x="6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5"/>
            <p:cNvSpPr/>
            <p:nvPr/>
          </p:nvSpPr>
          <p:spPr>
            <a:xfrm>
              <a:off x="3286300" y="3447800"/>
              <a:ext cx="59200" cy="70650"/>
            </a:xfrm>
            <a:custGeom>
              <a:rect b="b" l="l" r="r" t="t"/>
              <a:pathLst>
                <a:path extrusionOk="0" h="2826" w="2368">
                  <a:moveTo>
                    <a:pt x="637" y="1"/>
                  </a:moveTo>
                  <a:lnTo>
                    <a:pt x="1" y="2348"/>
                  </a:lnTo>
                  <a:lnTo>
                    <a:pt x="418" y="2487"/>
                  </a:lnTo>
                  <a:lnTo>
                    <a:pt x="697" y="1513"/>
                  </a:lnTo>
                  <a:lnTo>
                    <a:pt x="876" y="1552"/>
                  </a:lnTo>
                  <a:lnTo>
                    <a:pt x="1194" y="2686"/>
                  </a:lnTo>
                  <a:lnTo>
                    <a:pt x="1711" y="2825"/>
                  </a:lnTo>
                  <a:lnTo>
                    <a:pt x="1711" y="2825"/>
                  </a:lnTo>
                  <a:lnTo>
                    <a:pt x="1313" y="1453"/>
                  </a:lnTo>
                  <a:lnTo>
                    <a:pt x="2368" y="498"/>
                  </a:lnTo>
                  <a:lnTo>
                    <a:pt x="1831" y="339"/>
                  </a:lnTo>
                  <a:lnTo>
                    <a:pt x="995" y="1135"/>
                  </a:lnTo>
                  <a:lnTo>
                    <a:pt x="796" y="1095"/>
                  </a:lnTo>
                  <a:lnTo>
                    <a:pt x="1075" y="120"/>
                  </a:lnTo>
                  <a:lnTo>
                    <a:pt x="6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5"/>
            <p:cNvSpPr/>
            <p:nvPr/>
          </p:nvSpPr>
          <p:spPr>
            <a:xfrm>
              <a:off x="2760150" y="3289150"/>
              <a:ext cx="71625" cy="50275"/>
            </a:xfrm>
            <a:custGeom>
              <a:rect b="b" l="l" r="r" t="t"/>
              <a:pathLst>
                <a:path extrusionOk="0" h="2011" w="2865">
                  <a:moveTo>
                    <a:pt x="358" y="1"/>
                  </a:moveTo>
                  <a:lnTo>
                    <a:pt x="0" y="1274"/>
                  </a:lnTo>
                  <a:lnTo>
                    <a:pt x="2606" y="2010"/>
                  </a:lnTo>
                  <a:lnTo>
                    <a:pt x="2725" y="1692"/>
                  </a:lnTo>
                  <a:cubicBezTo>
                    <a:pt x="2865" y="1175"/>
                    <a:pt x="2546" y="618"/>
                    <a:pt x="2009" y="478"/>
                  </a:cubicBezTo>
                  <a:lnTo>
                    <a:pt x="3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5"/>
            <p:cNvSpPr/>
            <p:nvPr/>
          </p:nvSpPr>
          <p:spPr>
            <a:xfrm>
              <a:off x="2751175" y="3324975"/>
              <a:ext cx="73150" cy="44775"/>
            </a:xfrm>
            <a:custGeom>
              <a:rect b="b" l="l" r="r" t="t"/>
              <a:pathLst>
                <a:path extrusionOk="0" h="1791" w="2926">
                  <a:moveTo>
                    <a:pt x="299" y="0"/>
                  </a:moveTo>
                  <a:lnTo>
                    <a:pt x="1" y="1054"/>
                  </a:lnTo>
                  <a:lnTo>
                    <a:pt x="2627" y="1791"/>
                  </a:lnTo>
                  <a:lnTo>
                    <a:pt x="2925" y="736"/>
                  </a:lnTo>
                  <a:lnTo>
                    <a:pt x="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5"/>
            <p:cNvSpPr/>
            <p:nvPr/>
          </p:nvSpPr>
          <p:spPr>
            <a:xfrm>
              <a:off x="2660175" y="3270275"/>
              <a:ext cx="104475" cy="92525"/>
            </a:xfrm>
            <a:custGeom>
              <a:rect b="b" l="l" r="r" t="t"/>
              <a:pathLst>
                <a:path extrusionOk="0" h="3701" w="4179">
                  <a:moveTo>
                    <a:pt x="1526" y="0"/>
                  </a:moveTo>
                  <a:cubicBezTo>
                    <a:pt x="1092" y="0"/>
                    <a:pt x="677" y="306"/>
                    <a:pt x="578" y="736"/>
                  </a:cubicBezTo>
                  <a:lnTo>
                    <a:pt x="1" y="2745"/>
                  </a:lnTo>
                  <a:cubicBezTo>
                    <a:pt x="1" y="2755"/>
                    <a:pt x="1" y="2755"/>
                    <a:pt x="3" y="2755"/>
                  </a:cubicBezTo>
                  <a:cubicBezTo>
                    <a:pt x="6" y="2755"/>
                    <a:pt x="11" y="2755"/>
                    <a:pt x="21" y="2765"/>
                  </a:cubicBezTo>
                  <a:lnTo>
                    <a:pt x="3362" y="3700"/>
                  </a:lnTo>
                  <a:lnTo>
                    <a:pt x="4178" y="716"/>
                  </a:lnTo>
                  <a:lnTo>
                    <a:pt x="1791" y="40"/>
                  </a:lnTo>
                  <a:cubicBezTo>
                    <a:pt x="1703" y="13"/>
                    <a:pt x="1614" y="0"/>
                    <a:pt x="152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5"/>
            <p:cNvSpPr/>
            <p:nvPr/>
          </p:nvSpPr>
          <p:spPr>
            <a:xfrm>
              <a:off x="2655700" y="3343375"/>
              <a:ext cx="86550" cy="45775"/>
            </a:xfrm>
            <a:custGeom>
              <a:rect b="b" l="l" r="r" t="t"/>
              <a:pathLst>
                <a:path extrusionOk="0" h="1831" w="3462">
                  <a:moveTo>
                    <a:pt x="100" y="0"/>
                  </a:moveTo>
                  <a:lnTo>
                    <a:pt x="100" y="0"/>
                  </a:lnTo>
                  <a:cubicBezTo>
                    <a:pt x="1" y="498"/>
                    <a:pt x="299" y="1015"/>
                    <a:pt x="796" y="1174"/>
                  </a:cubicBezTo>
                  <a:lnTo>
                    <a:pt x="3183" y="1830"/>
                  </a:lnTo>
                  <a:lnTo>
                    <a:pt x="3462" y="935"/>
                  </a:lnTo>
                  <a:lnTo>
                    <a:pt x="140" y="20"/>
                  </a:lnTo>
                  <a:cubicBezTo>
                    <a:pt x="140" y="20"/>
                    <a:pt x="100" y="20"/>
                    <a:pt x="1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5"/>
            <p:cNvSpPr/>
            <p:nvPr/>
          </p:nvSpPr>
          <p:spPr>
            <a:xfrm>
              <a:off x="2740250" y="3356300"/>
              <a:ext cx="75625" cy="46300"/>
            </a:xfrm>
            <a:custGeom>
              <a:rect b="b" l="l" r="r" t="t"/>
              <a:pathLst>
                <a:path extrusionOk="0" h="1852" w="3025">
                  <a:moveTo>
                    <a:pt x="378" y="0"/>
                  </a:moveTo>
                  <a:lnTo>
                    <a:pt x="0" y="1353"/>
                  </a:lnTo>
                  <a:lnTo>
                    <a:pt x="1671" y="1811"/>
                  </a:lnTo>
                  <a:cubicBezTo>
                    <a:pt x="1762" y="1838"/>
                    <a:pt x="1854" y="1852"/>
                    <a:pt x="1946" y="1852"/>
                  </a:cubicBezTo>
                  <a:cubicBezTo>
                    <a:pt x="2376" y="1852"/>
                    <a:pt x="2786" y="1558"/>
                    <a:pt x="2885" y="1114"/>
                  </a:cubicBezTo>
                  <a:lnTo>
                    <a:pt x="3024" y="717"/>
                  </a:lnTo>
                  <a:lnTo>
                    <a:pt x="37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3" name="Google Shape;1523;p45"/>
          <p:cNvGrpSpPr/>
          <p:nvPr/>
        </p:nvGrpSpPr>
        <p:grpSpPr>
          <a:xfrm>
            <a:off x="312020" y="293372"/>
            <a:ext cx="1673209" cy="1673838"/>
            <a:chOff x="2416000" y="1808150"/>
            <a:chExt cx="2662650" cy="2663650"/>
          </a:xfrm>
        </p:grpSpPr>
        <p:sp>
          <p:nvSpPr>
            <p:cNvPr id="1524" name="Google Shape;1524;p45"/>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5"/>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5"/>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5"/>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dk1"/>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8" name="Google Shape;1528;p45"/>
          <p:cNvGrpSpPr/>
          <p:nvPr/>
        </p:nvGrpSpPr>
        <p:grpSpPr>
          <a:xfrm>
            <a:off x="7229695" y="3225160"/>
            <a:ext cx="1673209" cy="1673838"/>
            <a:chOff x="2416000" y="1808150"/>
            <a:chExt cx="2662650" cy="2663650"/>
          </a:xfrm>
        </p:grpSpPr>
        <p:sp>
          <p:nvSpPr>
            <p:cNvPr id="1529" name="Google Shape;1529;p45"/>
            <p:cNvSpPr/>
            <p:nvPr/>
          </p:nvSpPr>
          <p:spPr>
            <a:xfrm>
              <a:off x="2416000" y="1808150"/>
              <a:ext cx="1883350" cy="1559600"/>
            </a:xfrm>
            <a:custGeom>
              <a:rect b="b" l="l" r="r" t="t"/>
              <a:pathLst>
                <a:path extrusionOk="0" fill="none" h="62384" w="75334">
                  <a:moveTo>
                    <a:pt x="776" y="62384"/>
                  </a:moveTo>
                  <a:cubicBezTo>
                    <a:pt x="279" y="59420"/>
                    <a:pt x="0" y="56376"/>
                    <a:pt x="0" y="53273"/>
                  </a:cubicBezTo>
                  <a:cubicBezTo>
                    <a:pt x="0" y="23852"/>
                    <a:pt x="23852" y="0"/>
                    <a:pt x="53253" y="0"/>
                  </a:cubicBezTo>
                  <a:cubicBezTo>
                    <a:pt x="61150" y="0"/>
                    <a:pt x="68630" y="1731"/>
                    <a:pt x="75334" y="4775"/>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5"/>
            <p:cNvSpPr/>
            <p:nvPr/>
          </p:nvSpPr>
          <p:spPr>
            <a:xfrm>
              <a:off x="2577625" y="3778025"/>
              <a:ext cx="1721725" cy="693775"/>
            </a:xfrm>
            <a:custGeom>
              <a:rect b="b" l="l" r="r" t="t"/>
              <a:pathLst>
                <a:path extrusionOk="0" fill="none" h="27751" w="68869">
                  <a:moveTo>
                    <a:pt x="68869" y="22977"/>
                  </a:moveTo>
                  <a:cubicBezTo>
                    <a:pt x="62145" y="26060"/>
                    <a:pt x="54646" y="27751"/>
                    <a:pt x="46768" y="27751"/>
                  </a:cubicBezTo>
                  <a:cubicBezTo>
                    <a:pt x="26597" y="27751"/>
                    <a:pt x="9052" y="16531"/>
                    <a:pt x="0" y="0"/>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5"/>
            <p:cNvSpPr/>
            <p:nvPr/>
          </p:nvSpPr>
          <p:spPr>
            <a:xfrm>
              <a:off x="4400800" y="3343375"/>
              <a:ext cx="661950" cy="956850"/>
            </a:xfrm>
            <a:custGeom>
              <a:rect b="b" l="l" r="r" t="t"/>
              <a:pathLst>
                <a:path extrusionOk="0" fill="none" h="38274" w="26478">
                  <a:moveTo>
                    <a:pt x="26477" y="0"/>
                  </a:moveTo>
                  <a:cubicBezTo>
                    <a:pt x="23971" y="16432"/>
                    <a:pt x="13925" y="30396"/>
                    <a:pt x="0" y="38274"/>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5"/>
            <p:cNvSpPr/>
            <p:nvPr/>
          </p:nvSpPr>
          <p:spPr>
            <a:xfrm>
              <a:off x="4464450" y="2018500"/>
              <a:ext cx="614200" cy="1121975"/>
            </a:xfrm>
            <a:custGeom>
              <a:rect b="b" l="l" r="r" t="t"/>
              <a:pathLst>
                <a:path extrusionOk="0" fill="none" h="44879" w="24568">
                  <a:moveTo>
                    <a:pt x="0" y="1"/>
                  </a:moveTo>
                  <a:cubicBezTo>
                    <a:pt x="14761" y="9470"/>
                    <a:pt x="24568" y="26041"/>
                    <a:pt x="24568" y="44879"/>
                  </a:cubicBezTo>
                </a:path>
              </a:pathLst>
            </a:custGeom>
            <a:noFill/>
            <a:ln cap="flat" cmpd="sng" w="18900">
              <a:solidFill>
                <a:schemeClr val="lt2"/>
              </a:solidFill>
              <a:prstDash val="solid"/>
              <a:miter lim="198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3" name="Google Shape;1533;p45"/>
          <p:cNvGrpSpPr/>
          <p:nvPr/>
        </p:nvGrpSpPr>
        <p:grpSpPr>
          <a:xfrm>
            <a:off x="8097381" y="2285725"/>
            <a:ext cx="664006" cy="1091884"/>
            <a:chOff x="1129800" y="2995325"/>
            <a:chExt cx="228550" cy="375825"/>
          </a:xfrm>
        </p:grpSpPr>
        <p:sp>
          <p:nvSpPr>
            <p:cNvPr id="1534" name="Google Shape;1534;p45"/>
            <p:cNvSpPr/>
            <p:nvPr/>
          </p:nvSpPr>
          <p:spPr>
            <a:xfrm>
              <a:off x="1146075" y="3003850"/>
              <a:ext cx="210250" cy="181775"/>
            </a:xfrm>
            <a:custGeom>
              <a:rect b="b" l="l" r="r" t="t"/>
              <a:pathLst>
                <a:path extrusionOk="0" h="7271" w="8410">
                  <a:moveTo>
                    <a:pt x="2872" y="1"/>
                  </a:moveTo>
                  <a:cubicBezTo>
                    <a:pt x="1471" y="1"/>
                    <a:pt x="468" y="1214"/>
                    <a:pt x="272" y="2527"/>
                  </a:cubicBezTo>
                  <a:cubicBezTo>
                    <a:pt x="1" y="4399"/>
                    <a:pt x="1601" y="6433"/>
                    <a:pt x="3771" y="7057"/>
                  </a:cubicBezTo>
                  <a:cubicBezTo>
                    <a:pt x="4200" y="7203"/>
                    <a:pt x="4619" y="7270"/>
                    <a:pt x="5019" y="7270"/>
                  </a:cubicBezTo>
                  <a:cubicBezTo>
                    <a:pt x="6693" y="7270"/>
                    <a:pt x="8017" y="6099"/>
                    <a:pt x="8192" y="4697"/>
                  </a:cubicBezTo>
                  <a:cubicBezTo>
                    <a:pt x="8409" y="3015"/>
                    <a:pt x="6673" y="1361"/>
                    <a:pt x="4639" y="601"/>
                  </a:cubicBezTo>
                  <a:cubicBezTo>
                    <a:pt x="4007" y="180"/>
                    <a:pt x="3410" y="1"/>
                    <a:pt x="2872"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5"/>
            <p:cNvSpPr/>
            <p:nvPr/>
          </p:nvSpPr>
          <p:spPr>
            <a:xfrm>
              <a:off x="1156925" y="2995325"/>
              <a:ext cx="201425" cy="172200"/>
            </a:xfrm>
            <a:custGeom>
              <a:rect b="b" l="l" r="r" t="t"/>
              <a:pathLst>
                <a:path extrusionOk="0" h="6888" w="8057">
                  <a:moveTo>
                    <a:pt x="3148" y="1"/>
                  </a:moveTo>
                  <a:cubicBezTo>
                    <a:pt x="1674" y="1"/>
                    <a:pt x="477" y="816"/>
                    <a:pt x="272" y="2190"/>
                  </a:cubicBezTo>
                  <a:cubicBezTo>
                    <a:pt x="1" y="4062"/>
                    <a:pt x="1601" y="6096"/>
                    <a:pt x="3771" y="6720"/>
                  </a:cubicBezTo>
                  <a:cubicBezTo>
                    <a:pt x="4183" y="6834"/>
                    <a:pt x="4584" y="6888"/>
                    <a:pt x="4962" y="6888"/>
                  </a:cubicBezTo>
                  <a:cubicBezTo>
                    <a:pt x="6477" y="6888"/>
                    <a:pt x="7644" y="6020"/>
                    <a:pt x="7840" y="4631"/>
                  </a:cubicBezTo>
                  <a:cubicBezTo>
                    <a:pt x="8057" y="2950"/>
                    <a:pt x="6673" y="1024"/>
                    <a:pt x="4639" y="264"/>
                  </a:cubicBezTo>
                  <a:cubicBezTo>
                    <a:pt x="4129" y="86"/>
                    <a:pt x="3624" y="1"/>
                    <a:pt x="3148" y="1"/>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5"/>
            <p:cNvSpPr/>
            <p:nvPr/>
          </p:nvSpPr>
          <p:spPr>
            <a:xfrm>
              <a:off x="1180675" y="3014400"/>
              <a:ext cx="155975" cy="132475"/>
            </a:xfrm>
            <a:custGeom>
              <a:rect b="b" l="l" r="r" t="t"/>
              <a:pathLst>
                <a:path extrusionOk="0" h="5299" w="6239">
                  <a:moveTo>
                    <a:pt x="2470" y="1"/>
                  </a:moveTo>
                  <a:cubicBezTo>
                    <a:pt x="1320" y="1"/>
                    <a:pt x="388" y="633"/>
                    <a:pt x="244" y="1698"/>
                  </a:cubicBezTo>
                  <a:cubicBezTo>
                    <a:pt x="0" y="3136"/>
                    <a:pt x="1248" y="4682"/>
                    <a:pt x="2930" y="5170"/>
                  </a:cubicBezTo>
                  <a:cubicBezTo>
                    <a:pt x="3243" y="5257"/>
                    <a:pt x="3551" y="5298"/>
                    <a:pt x="3843" y="5298"/>
                  </a:cubicBezTo>
                  <a:cubicBezTo>
                    <a:pt x="5016" y="5298"/>
                    <a:pt x="5946" y="4634"/>
                    <a:pt x="6076" y="3570"/>
                  </a:cubicBezTo>
                  <a:cubicBezTo>
                    <a:pt x="6239" y="2295"/>
                    <a:pt x="5181" y="776"/>
                    <a:pt x="3635" y="207"/>
                  </a:cubicBezTo>
                  <a:cubicBezTo>
                    <a:pt x="3237" y="67"/>
                    <a:pt x="2842" y="1"/>
                    <a:pt x="2470" y="1"/>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5"/>
            <p:cNvSpPr/>
            <p:nvPr/>
          </p:nvSpPr>
          <p:spPr>
            <a:xfrm>
              <a:off x="1180675" y="3016950"/>
              <a:ext cx="152600" cy="130600"/>
            </a:xfrm>
            <a:custGeom>
              <a:rect b="b" l="l" r="r" t="t"/>
              <a:pathLst>
                <a:path extrusionOk="0" h="5224" w="6104">
                  <a:moveTo>
                    <a:pt x="2337" y="0"/>
                  </a:moveTo>
                  <a:cubicBezTo>
                    <a:pt x="1255" y="0"/>
                    <a:pt x="383" y="562"/>
                    <a:pt x="244" y="1569"/>
                  </a:cubicBezTo>
                  <a:cubicBezTo>
                    <a:pt x="0" y="3088"/>
                    <a:pt x="1194" y="4553"/>
                    <a:pt x="3011" y="5095"/>
                  </a:cubicBezTo>
                  <a:cubicBezTo>
                    <a:pt x="3332" y="5182"/>
                    <a:pt x="3641" y="5224"/>
                    <a:pt x="3930" y="5224"/>
                  </a:cubicBezTo>
                  <a:cubicBezTo>
                    <a:pt x="5084" y="5224"/>
                    <a:pt x="5930" y="4568"/>
                    <a:pt x="5995" y="3549"/>
                  </a:cubicBezTo>
                  <a:cubicBezTo>
                    <a:pt x="6103" y="2274"/>
                    <a:pt x="5045" y="837"/>
                    <a:pt x="3608" y="240"/>
                  </a:cubicBezTo>
                  <a:cubicBezTo>
                    <a:pt x="3173" y="78"/>
                    <a:pt x="2740" y="0"/>
                    <a:pt x="2337"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5"/>
            <p:cNvSpPr/>
            <p:nvPr/>
          </p:nvSpPr>
          <p:spPr>
            <a:xfrm>
              <a:off x="1226775" y="3031075"/>
              <a:ext cx="69200" cy="103100"/>
            </a:xfrm>
            <a:custGeom>
              <a:rect b="b" l="l" r="r" t="t"/>
              <a:pathLst>
                <a:path extrusionOk="0" h="4124" w="2768">
                  <a:moveTo>
                    <a:pt x="1709" y="1"/>
                  </a:moveTo>
                  <a:lnTo>
                    <a:pt x="1574" y="462"/>
                  </a:lnTo>
                  <a:cubicBezTo>
                    <a:pt x="1544" y="460"/>
                    <a:pt x="1514" y="460"/>
                    <a:pt x="1485" y="460"/>
                  </a:cubicBezTo>
                  <a:cubicBezTo>
                    <a:pt x="987" y="460"/>
                    <a:pt x="620" y="677"/>
                    <a:pt x="543" y="1113"/>
                  </a:cubicBezTo>
                  <a:cubicBezTo>
                    <a:pt x="407" y="1574"/>
                    <a:pt x="706" y="1926"/>
                    <a:pt x="1167" y="2225"/>
                  </a:cubicBezTo>
                  <a:cubicBezTo>
                    <a:pt x="1520" y="2442"/>
                    <a:pt x="1628" y="2605"/>
                    <a:pt x="1574" y="2767"/>
                  </a:cubicBezTo>
                  <a:cubicBezTo>
                    <a:pt x="1554" y="2886"/>
                    <a:pt x="1418" y="2962"/>
                    <a:pt x="1240" y="2962"/>
                  </a:cubicBezTo>
                  <a:cubicBezTo>
                    <a:pt x="1175" y="2962"/>
                    <a:pt x="1104" y="2952"/>
                    <a:pt x="1031" y="2930"/>
                  </a:cubicBezTo>
                  <a:cubicBezTo>
                    <a:pt x="733" y="2876"/>
                    <a:pt x="462" y="2713"/>
                    <a:pt x="299" y="2523"/>
                  </a:cubicBezTo>
                  <a:lnTo>
                    <a:pt x="1" y="3066"/>
                  </a:lnTo>
                  <a:cubicBezTo>
                    <a:pt x="163" y="3256"/>
                    <a:pt x="435" y="3418"/>
                    <a:pt x="760" y="3527"/>
                  </a:cubicBezTo>
                  <a:lnTo>
                    <a:pt x="624" y="3988"/>
                  </a:lnTo>
                  <a:lnTo>
                    <a:pt x="1221" y="4124"/>
                  </a:lnTo>
                  <a:lnTo>
                    <a:pt x="1357" y="3608"/>
                  </a:lnTo>
                  <a:cubicBezTo>
                    <a:pt x="1405" y="3613"/>
                    <a:pt x="1452" y="3615"/>
                    <a:pt x="1498" y="3615"/>
                  </a:cubicBezTo>
                  <a:cubicBezTo>
                    <a:pt x="1993" y="3615"/>
                    <a:pt x="2342" y="3352"/>
                    <a:pt x="2442" y="2930"/>
                  </a:cubicBezTo>
                  <a:cubicBezTo>
                    <a:pt x="2523" y="2496"/>
                    <a:pt x="2388" y="2143"/>
                    <a:pt x="1845" y="1818"/>
                  </a:cubicBezTo>
                  <a:cubicBezTo>
                    <a:pt x="1492" y="1547"/>
                    <a:pt x="1357" y="1411"/>
                    <a:pt x="1384" y="1248"/>
                  </a:cubicBezTo>
                  <a:cubicBezTo>
                    <a:pt x="1405" y="1145"/>
                    <a:pt x="1488" y="1058"/>
                    <a:pt x="1658" y="1058"/>
                  </a:cubicBezTo>
                  <a:cubicBezTo>
                    <a:pt x="1712" y="1058"/>
                    <a:pt x="1774" y="1066"/>
                    <a:pt x="1845" y="1086"/>
                  </a:cubicBezTo>
                  <a:cubicBezTo>
                    <a:pt x="2198" y="1140"/>
                    <a:pt x="2388" y="1303"/>
                    <a:pt x="2496" y="1411"/>
                  </a:cubicBezTo>
                  <a:lnTo>
                    <a:pt x="2767" y="896"/>
                  </a:lnTo>
                  <a:cubicBezTo>
                    <a:pt x="2605" y="787"/>
                    <a:pt x="2442" y="679"/>
                    <a:pt x="2089" y="570"/>
                  </a:cubicBezTo>
                  <a:lnTo>
                    <a:pt x="2198" y="109"/>
                  </a:lnTo>
                  <a:lnTo>
                    <a:pt x="1709"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5"/>
            <p:cNvSpPr/>
            <p:nvPr/>
          </p:nvSpPr>
          <p:spPr>
            <a:xfrm>
              <a:off x="1142025" y="3234500"/>
              <a:ext cx="214975" cy="136650"/>
            </a:xfrm>
            <a:custGeom>
              <a:rect b="b" l="l" r="r" t="t"/>
              <a:pathLst>
                <a:path extrusionOk="0" h="5466" w="8599">
                  <a:moveTo>
                    <a:pt x="7758" y="1"/>
                  </a:moveTo>
                  <a:cubicBezTo>
                    <a:pt x="3336" y="1303"/>
                    <a:pt x="27" y="4531"/>
                    <a:pt x="0" y="4531"/>
                  </a:cubicBezTo>
                  <a:lnTo>
                    <a:pt x="434" y="5236"/>
                  </a:lnTo>
                  <a:cubicBezTo>
                    <a:pt x="527" y="5391"/>
                    <a:pt x="764" y="5466"/>
                    <a:pt x="1106" y="5466"/>
                  </a:cubicBezTo>
                  <a:cubicBezTo>
                    <a:pt x="1960" y="5466"/>
                    <a:pt x="3468" y="4995"/>
                    <a:pt x="5018" y="4124"/>
                  </a:cubicBezTo>
                  <a:cubicBezTo>
                    <a:pt x="7188" y="2903"/>
                    <a:pt x="8598" y="1384"/>
                    <a:pt x="8273" y="815"/>
                  </a:cubicBezTo>
                  <a:lnTo>
                    <a:pt x="7758" y="1"/>
                  </a:ln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5"/>
            <p:cNvSpPr/>
            <p:nvPr/>
          </p:nvSpPr>
          <p:spPr>
            <a:xfrm>
              <a:off x="1129800" y="3226625"/>
              <a:ext cx="216350" cy="127200"/>
            </a:xfrm>
            <a:custGeom>
              <a:rect b="b" l="l" r="r" t="t"/>
              <a:pathLst>
                <a:path extrusionOk="0" h="5088" w="8654">
                  <a:moveTo>
                    <a:pt x="7380" y="0"/>
                  </a:moveTo>
                  <a:cubicBezTo>
                    <a:pt x="6481" y="0"/>
                    <a:pt x="5102" y="539"/>
                    <a:pt x="3635" y="1401"/>
                  </a:cubicBezTo>
                  <a:cubicBezTo>
                    <a:pt x="1466" y="2621"/>
                    <a:pt x="1" y="4059"/>
                    <a:pt x="489" y="4846"/>
                  </a:cubicBezTo>
                  <a:cubicBezTo>
                    <a:pt x="583" y="5009"/>
                    <a:pt x="819" y="5088"/>
                    <a:pt x="1160" y="5088"/>
                  </a:cubicBezTo>
                  <a:cubicBezTo>
                    <a:pt x="2007" y="5088"/>
                    <a:pt x="3499" y="4603"/>
                    <a:pt x="5046" y="3733"/>
                  </a:cubicBezTo>
                  <a:cubicBezTo>
                    <a:pt x="7216" y="2513"/>
                    <a:pt x="8653" y="994"/>
                    <a:pt x="8301" y="397"/>
                  </a:cubicBezTo>
                  <a:cubicBezTo>
                    <a:pt x="8134" y="124"/>
                    <a:pt x="7812" y="0"/>
                    <a:pt x="7380"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5"/>
            <p:cNvSpPr/>
            <p:nvPr/>
          </p:nvSpPr>
          <p:spPr>
            <a:xfrm>
              <a:off x="1152175" y="3239775"/>
              <a:ext cx="171600" cy="100800"/>
            </a:xfrm>
            <a:custGeom>
              <a:rect b="b" l="l" r="r" t="t"/>
              <a:pathLst>
                <a:path extrusionOk="0" h="4032" w="6864">
                  <a:moveTo>
                    <a:pt x="5922" y="1"/>
                  </a:moveTo>
                  <a:cubicBezTo>
                    <a:pt x="5211" y="1"/>
                    <a:pt x="4090" y="449"/>
                    <a:pt x="2903" y="1146"/>
                  </a:cubicBezTo>
                  <a:cubicBezTo>
                    <a:pt x="1167" y="2122"/>
                    <a:pt x="1" y="3262"/>
                    <a:pt x="326" y="3858"/>
                  </a:cubicBezTo>
                  <a:cubicBezTo>
                    <a:pt x="392" y="3975"/>
                    <a:pt x="561" y="4031"/>
                    <a:pt x="806" y="4031"/>
                  </a:cubicBezTo>
                  <a:cubicBezTo>
                    <a:pt x="1469" y="4031"/>
                    <a:pt x="2694" y="3622"/>
                    <a:pt x="3961" y="2909"/>
                  </a:cubicBezTo>
                  <a:cubicBezTo>
                    <a:pt x="5697" y="1905"/>
                    <a:pt x="6863" y="685"/>
                    <a:pt x="6592" y="278"/>
                  </a:cubicBezTo>
                  <a:cubicBezTo>
                    <a:pt x="6468" y="87"/>
                    <a:pt x="6235" y="1"/>
                    <a:pt x="5922" y="1"/>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5"/>
            <p:cNvSpPr/>
            <p:nvPr/>
          </p:nvSpPr>
          <p:spPr>
            <a:xfrm>
              <a:off x="1196950" y="3273850"/>
              <a:ext cx="84100" cy="28075"/>
            </a:xfrm>
            <a:custGeom>
              <a:rect b="b" l="l" r="r" t="t"/>
              <a:pathLst>
                <a:path extrusionOk="0" h="1123" w="3364">
                  <a:moveTo>
                    <a:pt x="2984" y="0"/>
                  </a:moveTo>
                  <a:cubicBezTo>
                    <a:pt x="2713" y="0"/>
                    <a:pt x="2360" y="136"/>
                    <a:pt x="1817" y="407"/>
                  </a:cubicBezTo>
                  <a:cubicBezTo>
                    <a:pt x="1411" y="624"/>
                    <a:pt x="1221" y="705"/>
                    <a:pt x="1085" y="705"/>
                  </a:cubicBezTo>
                  <a:cubicBezTo>
                    <a:pt x="1062" y="717"/>
                    <a:pt x="1043" y="722"/>
                    <a:pt x="1029" y="722"/>
                  </a:cubicBezTo>
                  <a:cubicBezTo>
                    <a:pt x="976" y="722"/>
                    <a:pt x="995" y="644"/>
                    <a:pt x="1166" y="515"/>
                  </a:cubicBezTo>
                  <a:cubicBezTo>
                    <a:pt x="1465" y="298"/>
                    <a:pt x="1682" y="217"/>
                    <a:pt x="1817" y="136"/>
                  </a:cubicBezTo>
                  <a:lnTo>
                    <a:pt x="1492" y="81"/>
                  </a:lnTo>
                  <a:cubicBezTo>
                    <a:pt x="1302" y="136"/>
                    <a:pt x="1085" y="271"/>
                    <a:pt x="814" y="434"/>
                  </a:cubicBezTo>
                  <a:lnTo>
                    <a:pt x="407" y="434"/>
                  </a:lnTo>
                  <a:lnTo>
                    <a:pt x="0" y="705"/>
                  </a:lnTo>
                  <a:lnTo>
                    <a:pt x="0" y="705"/>
                  </a:lnTo>
                  <a:lnTo>
                    <a:pt x="434" y="678"/>
                  </a:lnTo>
                  <a:lnTo>
                    <a:pt x="434" y="678"/>
                  </a:lnTo>
                  <a:cubicBezTo>
                    <a:pt x="126" y="962"/>
                    <a:pt x="149" y="1122"/>
                    <a:pt x="431" y="1122"/>
                  </a:cubicBezTo>
                  <a:cubicBezTo>
                    <a:pt x="472" y="1122"/>
                    <a:pt x="518" y="1119"/>
                    <a:pt x="570" y="1112"/>
                  </a:cubicBezTo>
                  <a:cubicBezTo>
                    <a:pt x="977" y="1085"/>
                    <a:pt x="1438" y="895"/>
                    <a:pt x="1953" y="624"/>
                  </a:cubicBezTo>
                  <a:cubicBezTo>
                    <a:pt x="2306" y="407"/>
                    <a:pt x="2468" y="353"/>
                    <a:pt x="2604" y="353"/>
                  </a:cubicBezTo>
                  <a:cubicBezTo>
                    <a:pt x="2713" y="353"/>
                    <a:pt x="2658" y="407"/>
                    <a:pt x="2496" y="542"/>
                  </a:cubicBezTo>
                  <a:cubicBezTo>
                    <a:pt x="2306" y="678"/>
                    <a:pt x="2062" y="841"/>
                    <a:pt x="1817" y="949"/>
                  </a:cubicBezTo>
                  <a:lnTo>
                    <a:pt x="2170" y="1004"/>
                  </a:lnTo>
                  <a:cubicBezTo>
                    <a:pt x="2333" y="895"/>
                    <a:pt x="2604" y="759"/>
                    <a:pt x="2821" y="597"/>
                  </a:cubicBezTo>
                  <a:lnTo>
                    <a:pt x="3119" y="597"/>
                  </a:lnTo>
                  <a:lnTo>
                    <a:pt x="3364" y="380"/>
                  </a:lnTo>
                  <a:lnTo>
                    <a:pt x="3038" y="380"/>
                  </a:lnTo>
                  <a:cubicBezTo>
                    <a:pt x="3282" y="136"/>
                    <a:pt x="3255" y="0"/>
                    <a:pt x="2984"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37"/>
          <p:cNvSpPr txBox="1"/>
          <p:nvPr>
            <p:ph type="title"/>
          </p:nvPr>
        </p:nvSpPr>
        <p:spPr>
          <a:xfrm>
            <a:off x="640325" y="564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Table of Contents</a:t>
            </a:r>
            <a:endParaRPr b="1"/>
          </a:p>
        </p:txBody>
      </p:sp>
      <p:graphicFrame>
        <p:nvGraphicFramePr>
          <p:cNvPr id="1081" name="Google Shape;1081;p37"/>
          <p:cNvGraphicFramePr/>
          <p:nvPr/>
        </p:nvGraphicFramePr>
        <p:xfrm>
          <a:off x="257475" y="740191"/>
          <a:ext cx="3000000" cy="3000000"/>
        </p:xfrm>
        <a:graphic>
          <a:graphicData uri="http://schemas.openxmlformats.org/drawingml/2006/table">
            <a:tbl>
              <a:tblPr>
                <a:noFill/>
                <a:tableStyleId>{9C758F96-9A43-4385-A4D1-D10327FC46AF}</a:tableStyleId>
              </a:tblPr>
              <a:tblGrid>
                <a:gridCol w="382850"/>
                <a:gridCol w="7321150"/>
              </a:tblGrid>
              <a:tr h="350500">
                <a:tc>
                  <a:txBody>
                    <a:bodyPr/>
                    <a:lstStyle/>
                    <a:p>
                      <a:pPr indent="0" lvl="0" marL="0" rtl="0" algn="l">
                        <a:spcBef>
                          <a:spcPts val="0"/>
                        </a:spcBef>
                        <a:spcAft>
                          <a:spcPts val="0"/>
                        </a:spcAft>
                        <a:buNone/>
                      </a:pPr>
                      <a:r>
                        <a:rPr b="1" lang="en" sz="1500">
                          <a:solidFill>
                            <a:schemeClr val="dk1"/>
                          </a:solidFill>
                          <a:latin typeface="Assistant"/>
                          <a:ea typeface="Assistant"/>
                          <a:cs typeface="Assistant"/>
                          <a:sym typeface="Assistant"/>
                        </a:rPr>
                        <a:t>1</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b="1" lang="en" sz="1500">
                          <a:solidFill>
                            <a:schemeClr val="dk1"/>
                          </a:solidFill>
                          <a:latin typeface="Assistant"/>
                          <a:ea typeface="Assistant"/>
                          <a:cs typeface="Assistant"/>
                          <a:sym typeface="Assistant"/>
                        </a:rPr>
                        <a:t>Whom this course is intended for?</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500">
                          <a:solidFill>
                            <a:schemeClr val="dk1"/>
                          </a:solidFill>
                          <a:latin typeface="Assistant"/>
                          <a:ea typeface="Assistant"/>
                          <a:cs typeface="Assistant"/>
                          <a:sym typeface="Assistant"/>
                        </a:rPr>
                        <a:t>2</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Tools, IDE, and datasets</a:t>
                      </a:r>
                      <a:endParaRPr b="1">
                        <a:solidFill>
                          <a:schemeClr val="dk1"/>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500">
                          <a:solidFill>
                            <a:schemeClr val="dk1"/>
                          </a:solidFill>
                          <a:latin typeface="Assistant"/>
                          <a:ea typeface="Assistant"/>
                          <a:cs typeface="Assistant"/>
                          <a:sym typeface="Assistant"/>
                        </a:rPr>
                        <a:t>3</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Introduction to fraud detection model</a:t>
                      </a:r>
                      <a:endParaRPr b="1">
                        <a:solidFill>
                          <a:schemeClr val="dk1"/>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500">
                          <a:solidFill>
                            <a:schemeClr val="dk1"/>
                          </a:solidFill>
                          <a:latin typeface="Assistant"/>
                          <a:ea typeface="Assistant"/>
                          <a:cs typeface="Assistant"/>
                          <a:sym typeface="Assistant"/>
                        </a:rPr>
                        <a:t>4</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How credit card fraud detection model works?</a:t>
                      </a:r>
                      <a:endParaRPr b="1">
                        <a:solidFill>
                          <a:schemeClr val="dk1"/>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500">
                          <a:solidFill>
                            <a:schemeClr val="dk1"/>
                          </a:solidFill>
                          <a:latin typeface="Assistant"/>
                          <a:ea typeface="Assistant"/>
                          <a:cs typeface="Assistant"/>
                          <a:sym typeface="Assistant"/>
                        </a:rPr>
                        <a:t>5</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Most common credit card fraud cases</a:t>
                      </a:r>
                      <a:endParaRPr b="1">
                        <a:solidFill>
                          <a:schemeClr val="dk1"/>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500">
                          <a:solidFill>
                            <a:schemeClr val="dk1"/>
                          </a:solidFill>
                          <a:latin typeface="Assistant"/>
                          <a:ea typeface="Assistant"/>
                          <a:cs typeface="Assistant"/>
                          <a:sym typeface="Assistant"/>
                        </a:rPr>
                        <a:t>6</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dk1"/>
                          </a:solidFill>
                        </a:rPr>
                        <a:t>Setting up all required tools</a:t>
                      </a:r>
                      <a:endParaRPr b="1">
                        <a:solidFill>
                          <a:schemeClr val="dk1"/>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500">
                          <a:solidFill>
                            <a:schemeClr val="dk1"/>
                          </a:solidFill>
                          <a:latin typeface="Assistant"/>
                          <a:ea typeface="Assistant"/>
                          <a:cs typeface="Assistant"/>
                          <a:sym typeface="Assistant"/>
                        </a:rPr>
                        <a:t>7</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b="1" lang="en" sz="1500">
                          <a:solidFill>
                            <a:schemeClr val="dk1"/>
                          </a:solidFill>
                          <a:latin typeface="Assistant"/>
                          <a:ea typeface="Assistant"/>
                          <a:cs typeface="Assistant"/>
                          <a:sym typeface="Assistant"/>
                        </a:rPr>
                        <a:t>Cleaning datasets: removing missing values &amp; duplicates</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500">
                          <a:solidFill>
                            <a:schemeClr val="dk1"/>
                          </a:solidFill>
                          <a:latin typeface="Assistant"/>
                          <a:ea typeface="Assistant"/>
                          <a:cs typeface="Assistant"/>
                          <a:sym typeface="Assistant"/>
                        </a:rPr>
                        <a:t>8</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b="1" lang="en" sz="1500">
                          <a:solidFill>
                            <a:schemeClr val="dk1"/>
                          </a:solidFill>
                          <a:latin typeface="Assistant"/>
                          <a:ea typeface="Assistant"/>
                          <a:cs typeface="Assistant"/>
                          <a:sym typeface="Assistant"/>
                        </a:rPr>
                        <a:t>Building credit card fraud detection model</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92950">
                <a:tc>
                  <a:txBody>
                    <a:bodyPr/>
                    <a:lstStyle/>
                    <a:p>
                      <a:pPr indent="0" lvl="0" marL="0" rtl="0" algn="l">
                        <a:spcBef>
                          <a:spcPts val="0"/>
                        </a:spcBef>
                        <a:spcAft>
                          <a:spcPts val="0"/>
                        </a:spcAft>
                        <a:buNone/>
                      </a:pPr>
                      <a:r>
                        <a:rPr b="1" lang="en" sz="1500">
                          <a:solidFill>
                            <a:schemeClr val="dk1"/>
                          </a:solidFill>
                          <a:latin typeface="Assistant"/>
                          <a:ea typeface="Assistant"/>
                          <a:cs typeface="Assistant"/>
                          <a:sym typeface="Assistant"/>
                        </a:rPr>
                        <a:t>9</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b="1" lang="en" sz="1500">
                          <a:solidFill>
                            <a:schemeClr val="dk1"/>
                          </a:solidFill>
                          <a:latin typeface="Assistant"/>
                          <a:ea typeface="Assistant"/>
                          <a:cs typeface="Assistant"/>
                          <a:sym typeface="Assistant"/>
                        </a:rPr>
                        <a:t>Testing fraud detection model &amp; model evaluation</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50500">
                <a:tc>
                  <a:txBody>
                    <a:bodyPr/>
                    <a:lstStyle/>
                    <a:p>
                      <a:pPr indent="0" lvl="0" marL="0" rtl="0" algn="l">
                        <a:spcBef>
                          <a:spcPts val="0"/>
                        </a:spcBef>
                        <a:spcAft>
                          <a:spcPts val="0"/>
                        </a:spcAft>
                        <a:buNone/>
                      </a:pPr>
                      <a:r>
                        <a:rPr b="1" lang="en" sz="1500">
                          <a:solidFill>
                            <a:schemeClr val="dk1"/>
                          </a:solidFill>
                          <a:latin typeface="Assistant"/>
                          <a:ea typeface="Assistant"/>
                          <a:cs typeface="Assistant"/>
                          <a:sym typeface="Assistant"/>
                        </a:rPr>
                        <a:t>10</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1600"/>
                        </a:spcAft>
                        <a:buNone/>
                      </a:pPr>
                      <a:r>
                        <a:rPr b="1" lang="en" sz="1500">
                          <a:solidFill>
                            <a:schemeClr val="dk1"/>
                          </a:solidFill>
                          <a:latin typeface="Assistant"/>
                          <a:ea typeface="Assistant"/>
                          <a:cs typeface="Assistant"/>
                          <a:sym typeface="Assistant"/>
                        </a:rPr>
                        <a:t>Conclusion &amp; summary</a:t>
                      </a:r>
                      <a:endParaRPr b="1" sz="1500">
                        <a:solidFill>
                          <a:schemeClr val="dk1"/>
                        </a:solidFill>
                        <a:latin typeface="Assistant"/>
                        <a:ea typeface="Assistant"/>
                        <a:cs typeface="Assistant"/>
                        <a:sym typeface="Assistant"/>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Whom This Course is Intended for?</a:t>
            </a:r>
            <a:endParaRPr b="1"/>
          </a:p>
        </p:txBody>
      </p:sp>
      <p:sp>
        <p:nvSpPr>
          <p:cNvPr id="1087" name="Google Shape;1087;p38"/>
          <p:cNvSpPr txBox="1"/>
          <p:nvPr>
            <p:ph idx="1" type="subTitle"/>
          </p:nvPr>
        </p:nvSpPr>
        <p:spPr>
          <a:xfrm>
            <a:off x="937625" y="2971798"/>
            <a:ext cx="2546700" cy="131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rPr>
              <a:t>Individuals responsible for investigating and preventing fraudulent activities within financial institutions or organizations</a:t>
            </a:r>
            <a:endParaRPr/>
          </a:p>
        </p:txBody>
      </p:sp>
      <p:sp>
        <p:nvSpPr>
          <p:cNvPr id="1088" name="Google Shape;1088;p38"/>
          <p:cNvSpPr txBox="1"/>
          <p:nvPr>
            <p:ph idx="2" type="subTitle"/>
          </p:nvPr>
        </p:nvSpPr>
        <p:spPr>
          <a:xfrm>
            <a:off x="3484350" y="2952748"/>
            <a:ext cx="2491800" cy="14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Professionals working with data analytics and machine learning who want to specialize in fraud detection within the financial sector</a:t>
            </a:r>
            <a:endParaRPr/>
          </a:p>
        </p:txBody>
      </p:sp>
      <p:sp>
        <p:nvSpPr>
          <p:cNvPr id="1089" name="Google Shape;1089;p38"/>
          <p:cNvSpPr txBox="1"/>
          <p:nvPr>
            <p:ph idx="3" type="subTitle"/>
          </p:nvPr>
        </p:nvSpPr>
        <p:spPr>
          <a:xfrm>
            <a:off x="5976150" y="3069575"/>
            <a:ext cx="2895600" cy="13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officers within banking organizations interested in the intersection of regulatory compliance and machine learning for fraud prevention.</a:t>
            </a:r>
            <a:endParaRPr/>
          </a:p>
        </p:txBody>
      </p:sp>
      <p:sp>
        <p:nvSpPr>
          <p:cNvPr id="1090" name="Google Shape;1090;p38"/>
          <p:cNvSpPr txBox="1"/>
          <p:nvPr>
            <p:ph idx="4" type="subTitle"/>
          </p:nvPr>
        </p:nvSpPr>
        <p:spPr>
          <a:xfrm>
            <a:off x="937625" y="2601026"/>
            <a:ext cx="21753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Fraud Analyst</a:t>
            </a:r>
            <a:endParaRPr/>
          </a:p>
        </p:txBody>
      </p:sp>
      <p:sp>
        <p:nvSpPr>
          <p:cNvPr id="1091" name="Google Shape;1091;p38"/>
          <p:cNvSpPr txBox="1"/>
          <p:nvPr>
            <p:ph idx="5" type="subTitle"/>
          </p:nvPr>
        </p:nvSpPr>
        <p:spPr>
          <a:xfrm>
            <a:off x="3484350" y="2601026"/>
            <a:ext cx="21753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 Scientist</a:t>
            </a:r>
            <a:endParaRPr/>
          </a:p>
        </p:txBody>
      </p:sp>
      <p:sp>
        <p:nvSpPr>
          <p:cNvPr id="1092" name="Google Shape;1092;p38"/>
          <p:cNvSpPr txBox="1"/>
          <p:nvPr>
            <p:ph idx="6" type="subTitle"/>
          </p:nvPr>
        </p:nvSpPr>
        <p:spPr>
          <a:xfrm>
            <a:off x="5753550" y="2601025"/>
            <a:ext cx="3025500" cy="52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Compliant Officers in Bank</a:t>
            </a:r>
            <a:endParaRPr/>
          </a:p>
        </p:txBody>
      </p:sp>
      <p:grpSp>
        <p:nvGrpSpPr>
          <p:cNvPr id="1093" name="Google Shape;1093;p38"/>
          <p:cNvGrpSpPr/>
          <p:nvPr/>
        </p:nvGrpSpPr>
        <p:grpSpPr>
          <a:xfrm>
            <a:off x="4327347" y="2034829"/>
            <a:ext cx="489324" cy="489324"/>
            <a:chOff x="1797284" y="1569804"/>
            <a:chExt cx="489324" cy="489324"/>
          </a:xfrm>
        </p:grpSpPr>
        <p:sp>
          <p:nvSpPr>
            <p:cNvPr id="1094" name="Google Shape;1094;p38"/>
            <p:cNvSpPr/>
            <p:nvPr/>
          </p:nvSpPr>
          <p:spPr>
            <a:xfrm>
              <a:off x="1797284" y="1839841"/>
              <a:ext cx="489324" cy="219287"/>
            </a:xfrm>
            <a:custGeom>
              <a:rect b="b" l="l" r="r" t="t"/>
              <a:pathLst>
                <a:path extrusionOk="0" h="7350" w="16401">
                  <a:moveTo>
                    <a:pt x="0" y="1"/>
                  </a:moveTo>
                  <a:lnTo>
                    <a:pt x="0" y="7350"/>
                  </a:lnTo>
                  <a:lnTo>
                    <a:pt x="16400" y="7350"/>
                  </a:lnTo>
                  <a:lnTo>
                    <a:pt x="16400" y="135"/>
                  </a:lnTo>
                  <a:lnTo>
                    <a:pt x="8156" y="5154"/>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8"/>
            <p:cNvSpPr/>
            <p:nvPr/>
          </p:nvSpPr>
          <p:spPr>
            <a:xfrm>
              <a:off x="1858774" y="1569804"/>
              <a:ext cx="365001" cy="387736"/>
            </a:xfrm>
            <a:custGeom>
              <a:rect b="b" l="l" r="r" t="t"/>
              <a:pathLst>
                <a:path extrusionOk="0" h="12996" w="12234">
                  <a:moveTo>
                    <a:pt x="6543" y="2510"/>
                  </a:moveTo>
                  <a:lnTo>
                    <a:pt x="6543" y="3227"/>
                  </a:lnTo>
                  <a:cubicBezTo>
                    <a:pt x="7394" y="3406"/>
                    <a:pt x="8066" y="4123"/>
                    <a:pt x="8066" y="4974"/>
                  </a:cubicBezTo>
                  <a:lnTo>
                    <a:pt x="7125" y="4974"/>
                  </a:lnTo>
                  <a:cubicBezTo>
                    <a:pt x="7125" y="4526"/>
                    <a:pt x="6677" y="4123"/>
                    <a:pt x="6095" y="4123"/>
                  </a:cubicBezTo>
                  <a:cubicBezTo>
                    <a:pt x="5557" y="4123"/>
                    <a:pt x="5109" y="4526"/>
                    <a:pt x="5109" y="4974"/>
                  </a:cubicBezTo>
                  <a:cubicBezTo>
                    <a:pt x="5109" y="5467"/>
                    <a:pt x="5557" y="5826"/>
                    <a:pt x="6095" y="5826"/>
                  </a:cubicBezTo>
                  <a:cubicBezTo>
                    <a:pt x="7170" y="5826"/>
                    <a:pt x="8066" y="6587"/>
                    <a:pt x="8066" y="7618"/>
                  </a:cubicBezTo>
                  <a:cubicBezTo>
                    <a:pt x="8066" y="8469"/>
                    <a:pt x="7439" y="9142"/>
                    <a:pt x="6543" y="9366"/>
                  </a:cubicBezTo>
                  <a:lnTo>
                    <a:pt x="6543" y="10083"/>
                  </a:lnTo>
                  <a:lnTo>
                    <a:pt x="5602" y="10083"/>
                  </a:lnTo>
                  <a:lnTo>
                    <a:pt x="5602" y="9366"/>
                  </a:lnTo>
                  <a:cubicBezTo>
                    <a:pt x="4750" y="9186"/>
                    <a:pt x="4078" y="8469"/>
                    <a:pt x="4078" y="7618"/>
                  </a:cubicBezTo>
                  <a:lnTo>
                    <a:pt x="5064" y="7618"/>
                  </a:lnTo>
                  <a:cubicBezTo>
                    <a:pt x="5064" y="8066"/>
                    <a:pt x="5512" y="8469"/>
                    <a:pt x="6050" y="8469"/>
                  </a:cubicBezTo>
                  <a:cubicBezTo>
                    <a:pt x="6632" y="8469"/>
                    <a:pt x="7080" y="8066"/>
                    <a:pt x="7080" y="7618"/>
                  </a:cubicBezTo>
                  <a:cubicBezTo>
                    <a:pt x="7080" y="7170"/>
                    <a:pt x="6632" y="6767"/>
                    <a:pt x="6050" y="6767"/>
                  </a:cubicBezTo>
                  <a:cubicBezTo>
                    <a:pt x="4974" y="6767"/>
                    <a:pt x="4078" y="6005"/>
                    <a:pt x="4078" y="4974"/>
                  </a:cubicBezTo>
                  <a:cubicBezTo>
                    <a:pt x="4078" y="4123"/>
                    <a:pt x="4705" y="3451"/>
                    <a:pt x="5602" y="3227"/>
                  </a:cubicBezTo>
                  <a:lnTo>
                    <a:pt x="5602" y="2510"/>
                  </a:lnTo>
                  <a:close/>
                  <a:moveTo>
                    <a:pt x="0" y="0"/>
                  </a:moveTo>
                  <a:lnTo>
                    <a:pt x="0" y="9097"/>
                  </a:lnTo>
                  <a:lnTo>
                    <a:pt x="6095" y="12995"/>
                  </a:lnTo>
                  <a:lnTo>
                    <a:pt x="12233" y="9231"/>
                  </a:lnTo>
                  <a:lnTo>
                    <a:pt x="122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8"/>
            <p:cNvSpPr/>
            <p:nvPr/>
          </p:nvSpPr>
          <p:spPr>
            <a:xfrm>
              <a:off x="1797284" y="1738253"/>
              <a:ext cx="33445" cy="82911"/>
            </a:xfrm>
            <a:custGeom>
              <a:rect b="b" l="l" r="r" t="t"/>
              <a:pathLst>
                <a:path extrusionOk="0" h="2779" w="1121">
                  <a:moveTo>
                    <a:pt x="1120" y="0"/>
                  </a:moveTo>
                  <a:lnTo>
                    <a:pt x="0" y="852"/>
                  </a:lnTo>
                  <a:lnTo>
                    <a:pt x="0" y="2062"/>
                  </a:lnTo>
                  <a:lnTo>
                    <a:pt x="1120" y="2779"/>
                  </a:lnTo>
                  <a:lnTo>
                    <a:pt x="11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8"/>
            <p:cNvSpPr/>
            <p:nvPr/>
          </p:nvSpPr>
          <p:spPr>
            <a:xfrm>
              <a:off x="2253163" y="1738253"/>
              <a:ext cx="33445" cy="88252"/>
            </a:xfrm>
            <a:custGeom>
              <a:rect b="b" l="l" r="r" t="t"/>
              <a:pathLst>
                <a:path extrusionOk="0" h="2958" w="1121">
                  <a:moveTo>
                    <a:pt x="0" y="0"/>
                  </a:moveTo>
                  <a:lnTo>
                    <a:pt x="0" y="2958"/>
                  </a:lnTo>
                  <a:lnTo>
                    <a:pt x="1120" y="2286"/>
                  </a:lnTo>
                  <a:lnTo>
                    <a:pt x="1120" y="89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38"/>
          <p:cNvGrpSpPr/>
          <p:nvPr/>
        </p:nvGrpSpPr>
        <p:grpSpPr>
          <a:xfrm>
            <a:off x="1781944" y="2020611"/>
            <a:ext cx="486669" cy="487981"/>
            <a:chOff x="3711707" y="2279698"/>
            <a:chExt cx="486669" cy="487981"/>
          </a:xfrm>
        </p:grpSpPr>
        <p:sp>
          <p:nvSpPr>
            <p:cNvPr id="1099" name="Google Shape;1099;p38"/>
            <p:cNvSpPr/>
            <p:nvPr/>
          </p:nvSpPr>
          <p:spPr>
            <a:xfrm>
              <a:off x="3711707" y="2279698"/>
              <a:ext cx="486669" cy="487981"/>
            </a:xfrm>
            <a:custGeom>
              <a:rect b="b" l="l" r="r" t="t"/>
              <a:pathLst>
                <a:path extrusionOk="0" h="16356" w="16312">
                  <a:moveTo>
                    <a:pt x="8201" y="0"/>
                  </a:moveTo>
                  <a:cubicBezTo>
                    <a:pt x="6184" y="0"/>
                    <a:pt x="4257" y="717"/>
                    <a:pt x="2779" y="2017"/>
                  </a:cubicBezTo>
                  <a:lnTo>
                    <a:pt x="4795" y="4033"/>
                  </a:lnTo>
                  <a:cubicBezTo>
                    <a:pt x="5691" y="3226"/>
                    <a:pt x="6901" y="2778"/>
                    <a:pt x="8201" y="2778"/>
                  </a:cubicBezTo>
                  <a:cubicBezTo>
                    <a:pt x="9500" y="2778"/>
                    <a:pt x="10665" y="3226"/>
                    <a:pt x="11606" y="4033"/>
                  </a:cubicBezTo>
                  <a:lnTo>
                    <a:pt x="13622" y="2017"/>
                  </a:lnTo>
                  <a:cubicBezTo>
                    <a:pt x="12099" y="717"/>
                    <a:pt x="10217" y="0"/>
                    <a:pt x="8201" y="0"/>
                  </a:cubicBezTo>
                  <a:close/>
                  <a:moveTo>
                    <a:pt x="2017" y="2734"/>
                  </a:moveTo>
                  <a:cubicBezTo>
                    <a:pt x="673" y="4257"/>
                    <a:pt x="0" y="6184"/>
                    <a:pt x="0" y="8200"/>
                  </a:cubicBezTo>
                  <a:cubicBezTo>
                    <a:pt x="0" y="10217"/>
                    <a:pt x="762" y="12099"/>
                    <a:pt x="2017" y="13622"/>
                  </a:cubicBezTo>
                  <a:lnTo>
                    <a:pt x="4033" y="11606"/>
                  </a:lnTo>
                  <a:cubicBezTo>
                    <a:pt x="3271" y="10665"/>
                    <a:pt x="2823" y="9455"/>
                    <a:pt x="2823" y="8200"/>
                  </a:cubicBezTo>
                  <a:cubicBezTo>
                    <a:pt x="2823" y="6901"/>
                    <a:pt x="3271" y="5736"/>
                    <a:pt x="4033" y="4750"/>
                  </a:cubicBezTo>
                  <a:lnTo>
                    <a:pt x="2017" y="2734"/>
                  </a:lnTo>
                  <a:close/>
                  <a:moveTo>
                    <a:pt x="14295" y="2823"/>
                  </a:moveTo>
                  <a:lnTo>
                    <a:pt x="12278" y="4840"/>
                  </a:lnTo>
                  <a:cubicBezTo>
                    <a:pt x="13085" y="5691"/>
                    <a:pt x="13533" y="6946"/>
                    <a:pt x="13533" y="8245"/>
                  </a:cubicBezTo>
                  <a:cubicBezTo>
                    <a:pt x="13533" y="9500"/>
                    <a:pt x="13040" y="10710"/>
                    <a:pt x="12278" y="11651"/>
                  </a:cubicBezTo>
                  <a:lnTo>
                    <a:pt x="14295" y="13667"/>
                  </a:lnTo>
                  <a:cubicBezTo>
                    <a:pt x="15639" y="12144"/>
                    <a:pt x="16311" y="10262"/>
                    <a:pt x="16311" y="8245"/>
                  </a:cubicBezTo>
                  <a:cubicBezTo>
                    <a:pt x="16311" y="6229"/>
                    <a:pt x="15639" y="4257"/>
                    <a:pt x="14295" y="2823"/>
                  </a:cubicBezTo>
                  <a:close/>
                  <a:moveTo>
                    <a:pt x="4705" y="12323"/>
                  </a:moveTo>
                  <a:lnTo>
                    <a:pt x="2689" y="14339"/>
                  </a:lnTo>
                  <a:cubicBezTo>
                    <a:pt x="4212" y="15684"/>
                    <a:pt x="6139" y="16356"/>
                    <a:pt x="8156" y="16356"/>
                  </a:cubicBezTo>
                  <a:cubicBezTo>
                    <a:pt x="10172" y="16356"/>
                    <a:pt x="12054" y="15639"/>
                    <a:pt x="13578" y="14339"/>
                  </a:cubicBezTo>
                  <a:lnTo>
                    <a:pt x="11561" y="12323"/>
                  </a:lnTo>
                  <a:cubicBezTo>
                    <a:pt x="10665" y="13129"/>
                    <a:pt x="9410" y="13577"/>
                    <a:pt x="8156" y="13577"/>
                  </a:cubicBezTo>
                  <a:cubicBezTo>
                    <a:pt x="6856" y="13577"/>
                    <a:pt x="5691" y="13129"/>
                    <a:pt x="4705" y="1232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8"/>
            <p:cNvSpPr/>
            <p:nvPr/>
          </p:nvSpPr>
          <p:spPr>
            <a:xfrm>
              <a:off x="3825348" y="2393340"/>
              <a:ext cx="260728" cy="260698"/>
            </a:xfrm>
            <a:custGeom>
              <a:rect b="b" l="l" r="r" t="t"/>
              <a:pathLst>
                <a:path extrusionOk="0" h="8738" w="8739">
                  <a:moveTo>
                    <a:pt x="4347" y="1165"/>
                  </a:moveTo>
                  <a:cubicBezTo>
                    <a:pt x="5467" y="1165"/>
                    <a:pt x="6408" y="2151"/>
                    <a:pt x="6408" y="3271"/>
                  </a:cubicBezTo>
                  <a:lnTo>
                    <a:pt x="5467" y="3271"/>
                  </a:lnTo>
                  <a:cubicBezTo>
                    <a:pt x="5467" y="2644"/>
                    <a:pt x="4929" y="2151"/>
                    <a:pt x="4347" y="2151"/>
                  </a:cubicBezTo>
                  <a:cubicBezTo>
                    <a:pt x="3809" y="2151"/>
                    <a:pt x="3361" y="2465"/>
                    <a:pt x="3271" y="2957"/>
                  </a:cubicBezTo>
                  <a:lnTo>
                    <a:pt x="4347" y="2957"/>
                  </a:lnTo>
                  <a:lnTo>
                    <a:pt x="4347" y="3943"/>
                  </a:lnTo>
                  <a:lnTo>
                    <a:pt x="3271" y="3943"/>
                  </a:lnTo>
                  <a:lnTo>
                    <a:pt x="3271" y="4884"/>
                  </a:lnTo>
                  <a:lnTo>
                    <a:pt x="4347" y="4884"/>
                  </a:lnTo>
                  <a:lnTo>
                    <a:pt x="4347" y="5825"/>
                  </a:lnTo>
                  <a:lnTo>
                    <a:pt x="3271" y="5825"/>
                  </a:lnTo>
                  <a:cubicBezTo>
                    <a:pt x="3361" y="6318"/>
                    <a:pt x="3809" y="6677"/>
                    <a:pt x="4347" y="6677"/>
                  </a:cubicBezTo>
                  <a:cubicBezTo>
                    <a:pt x="4929" y="6677"/>
                    <a:pt x="5467" y="6184"/>
                    <a:pt x="5467" y="5556"/>
                  </a:cubicBezTo>
                  <a:lnTo>
                    <a:pt x="6408" y="5556"/>
                  </a:lnTo>
                  <a:cubicBezTo>
                    <a:pt x="6408" y="6677"/>
                    <a:pt x="5467" y="7618"/>
                    <a:pt x="4347" y="7618"/>
                  </a:cubicBezTo>
                  <a:cubicBezTo>
                    <a:pt x="3271" y="7618"/>
                    <a:pt x="2420" y="6856"/>
                    <a:pt x="2241" y="5825"/>
                  </a:cubicBezTo>
                  <a:lnTo>
                    <a:pt x="1658" y="5825"/>
                  </a:lnTo>
                  <a:lnTo>
                    <a:pt x="1658" y="4884"/>
                  </a:lnTo>
                  <a:lnTo>
                    <a:pt x="2241" y="4884"/>
                  </a:lnTo>
                  <a:lnTo>
                    <a:pt x="2241" y="3943"/>
                  </a:lnTo>
                  <a:lnTo>
                    <a:pt x="1658" y="3943"/>
                  </a:lnTo>
                  <a:lnTo>
                    <a:pt x="1658" y="2957"/>
                  </a:lnTo>
                  <a:lnTo>
                    <a:pt x="2241" y="2957"/>
                  </a:lnTo>
                  <a:cubicBezTo>
                    <a:pt x="2375" y="1972"/>
                    <a:pt x="3271" y="1165"/>
                    <a:pt x="4347" y="1165"/>
                  </a:cubicBezTo>
                  <a:close/>
                  <a:moveTo>
                    <a:pt x="4392" y="0"/>
                  </a:moveTo>
                  <a:cubicBezTo>
                    <a:pt x="1972" y="0"/>
                    <a:pt x="0" y="1972"/>
                    <a:pt x="0" y="4391"/>
                  </a:cubicBezTo>
                  <a:cubicBezTo>
                    <a:pt x="0" y="6766"/>
                    <a:pt x="1972" y="8738"/>
                    <a:pt x="4392" y="8738"/>
                  </a:cubicBezTo>
                  <a:cubicBezTo>
                    <a:pt x="6811" y="8738"/>
                    <a:pt x="8738" y="6766"/>
                    <a:pt x="8738" y="4391"/>
                  </a:cubicBezTo>
                  <a:cubicBezTo>
                    <a:pt x="8738" y="1972"/>
                    <a:pt x="6811" y="0"/>
                    <a:pt x="43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1" name="Google Shape;1101;p38"/>
          <p:cNvGrpSpPr/>
          <p:nvPr/>
        </p:nvGrpSpPr>
        <p:grpSpPr>
          <a:xfrm>
            <a:off x="6873394" y="2018596"/>
            <a:ext cx="490666" cy="492009"/>
            <a:chOff x="794619" y="3002958"/>
            <a:chExt cx="490666" cy="492009"/>
          </a:xfrm>
        </p:grpSpPr>
        <p:sp>
          <p:nvSpPr>
            <p:cNvPr id="1102" name="Google Shape;1102;p38"/>
            <p:cNvSpPr/>
            <p:nvPr/>
          </p:nvSpPr>
          <p:spPr>
            <a:xfrm>
              <a:off x="1163589" y="3087182"/>
              <a:ext cx="121697" cy="323561"/>
            </a:xfrm>
            <a:custGeom>
              <a:rect b="b" l="l" r="r" t="t"/>
              <a:pathLst>
                <a:path extrusionOk="0" h="10845" w="4079">
                  <a:moveTo>
                    <a:pt x="2017" y="0"/>
                  </a:moveTo>
                  <a:lnTo>
                    <a:pt x="1" y="2017"/>
                  </a:lnTo>
                  <a:cubicBezTo>
                    <a:pt x="762" y="2958"/>
                    <a:pt x="1255" y="4123"/>
                    <a:pt x="1255" y="5422"/>
                  </a:cubicBezTo>
                  <a:cubicBezTo>
                    <a:pt x="1255" y="6722"/>
                    <a:pt x="807" y="7887"/>
                    <a:pt x="1" y="8828"/>
                  </a:cubicBezTo>
                  <a:lnTo>
                    <a:pt x="2017" y="10844"/>
                  </a:lnTo>
                  <a:cubicBezTo>
                    <a:pt x="3361" y="9320"/>
                    <a:pt x="4078" y="7438"/>
                    <a:pt x="4078" y="5422"/>
                  </a:cubicBezTo>
                  <a:cubicBezTo>
                    <a:pt x="4078" y="3406"/>
                    <a:pt x="3316" y="1524"/>
                    <a:pt x="20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8"/>
            <p:cNvSpPr/>
            <p:nvPr/>
          </p:nvSpPr>
          <p:spPr>
            <a:xfrm>
              <a:off x="908231" y="3120598"/>
              <a:ext cx="262071" cy="260728"/>
            </a:xfrm>
            <a:custGeom>
              <a:rect b="b" l="l" r="r" t="t"/>
              <a:pathLst>
                <a:path extrusionOk="0" h="8739" w="8784">
                  <a:moveTo>
                    <a:pt x="5826" y="1434"/>
                  </a:moveTo>
                  <a:lnTo>
                    <a:pt x="6588" y="2062"/>
                  </a:lnTo>
                  <a:lnTo>
                    <a:pt x="5020" y="4123"/>
                  </a:lnTo>
                  <a:lnTo>
                    <a:pt x="5871" y="4123"/>
                  </a:lnTo>
                  <a:lnTo>
                    <a:pt x="5871" y="5064"/>
                  </a:lnTo>
                  <a:lnTo>
                    <a:pt x="4930" y="5064"/>
                  </a:lnTo>
                  <a:lnTo>
                    <a:pt x="4930" y="7484"/>
                  </a:lnTo>
                  <a:lnTo>
                    <a:pt x="3944" y="7484"/>
                  </a:lnTo>
                  <a:lnTo>
                    <a:pt x="3944" y="5064"/>
                  </a:lnTo>
                  <a:lnTo>
                    <a:pt x="3003" y="5064"/>
                  </a:lnTo>
                  <a:lnTo>
                    <a:pt x="3003" y="4123"/>
                  </a:lnTo>
                  <a:lnTo>
                    <a:pt x="3855" y="4123"/>
                  </a:lnTo>
                  <a:lnTo>
                    <a:pt x="2286" y="2062"/>
                  </a:lnTo>
                  <a:lnTo>
                    <a:pt x="3003" y="1434"/>
                  </a:lnTo>
                  <a:lnTo>
                    <a:pt x="4437" y="3227"/>
                  </a:lnTo>
                  <a:lnTo>
                    <a:pt x="5826" y="1434"/>
                  </a:lnTo>
                  <a:close/>
                  <a:moveTo>
                    <a:pt x="4437" y="0"/>
                  </a:moveTo>
                  <a:cubicBezTo>
                    <a:pt x="2017" y="0"/>
                    <a:pt x="46" y="1927"/>
                    <a:pt x="46" y="4347"/>
                  </a:cubicBezTo>
                  <a:cubicBezTo>
                    <a:pt x="1" y="6722"/>
                    <a:pt x="2017" y="8738"/>
                    <a:pt x="4437" y="8738"/>
                  </a:cubicBezTo>
                  <a:cubicBezTo>
                    <a:pt x="6812" y="8738"/>
                    <a:pt x="8784" y="6767"/>
                    <a:pt x="8784" y="4347"/>
                  </a:cubicBezTo>
                  <a:cubicBezTo>
                    <a:pt x="8784" y="1927"/>
                    <a:pt x="6812" y="0"/>
                    <a:pt x="443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8"/>
            <p:cNvSpPr/>
            <p:nvPr/>
          </p:nvSpPr>
          <p:spPr>
            <a:xfrm>
              <a:off x="877501" y="3002958"/>
              <a:ext cx="324903" cy="123010"/>
            </a:xfrm>
            <a:custGeom>
              <a:rect b="b" l="l" r="r" t="t"/>
              <a:pathLst>
                <a:path extrusionOk="0" h="4123" w="10890">
                  <a:moveTo>
                    <a:pt x="5467" y="0"/>
                  </a:moveTo>
                  <a:cubicBezTo>
                    <a:pt x="3451" y="0"/>
                    <a:pt x="1524" y="762"/>
                    <a:pt x="0" y="2106"/>
                  </a:cubicBezTo>
                  <a:lnTo>
                    <a:pt x="2017" y="4123"/>
                  </a:lnTo>
                  <a:cubicBezTo>
                    <a:pt x="3003" y="3316"/>
                    <a:pt x="4168" y="2868"/>
                    <a:pt x="5467" y="2868"/>
                  </a:cubicBezTo>
                  <a:cubicBezTo>
                    <a:pt x="6722" y="2868"/>
                    <a:pt x="7932" y="3316"/>
                    <a:pt x="8873" y="4123"/>
                  </a:cubicBezTo>
                  <a:lnTo>
                    <a:pt x="10889" y="2106"/>
                  </a:lnTo>
                  <a:cubicBezTo>
                    <a:pt x="9365" y="762"/>
                    <a:pt x="7483" y="0"/>
                    <a:pt x="54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8"/>
            <p:cNvSpPr/>
            <p:nvPr/>
          </p:nvSpPr>
          <p:spPr>
            <a:xfrm>
              <a:off x="794619" y="3087182"/>
              <a:ext cx="121667" cy="323561"/>
            </a:xfrm>
            <a:custGeom>
              <a:rect b="b" l="l" r="r" t="t"/>
              <a:pathLst>
                <a:path extrusionOk="0" h="10845" w="4078">
                  <a:moveTo>
                    <a:pt x="2061" y="0"/>
                  </a:moveTo>
                  <a:cubicBezTo>
                    <a:pt x="717" y="1524"/>
                    <a:pt x="0" y="3406"/>
                    <a:pt x="0" y="5422"/>
                  </a:cubicBezTo>
                  <a:cubicBezTo>
                    <a:pt x="0" y="7438"/>
                    <a:pt x="717" y="9365"/>
                    <a:pt x="2061" y="10844"/>
                  </a:cubicBezTo>
                  <a:lnTo>
                    <a:pt x="4078" y="8828"/>
                  </a:lnTo>
                  <a:cubicBezTo>
                    <a:pt x="3316" y="7887"/>
                    <a:pt x="2823" y="6722"/>
                    <a:pt x="2823" y="5422"/>
                  </a:cubicBezTo>
                  <a:cubicBezTo>
                    <a:pt x="2823" y="4123"/>
                    <a:pt x="3271" y="2958"/>
                    <a:pt x="4078" y="2017"/>
                  </a:cubicBezTo>
                  <a:lnTo>
                    <a:pt x="20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8"/>
            <p:cNvSpPr/>
            <p:nvPr/>
          </p:nvSpPr>
          <p:spPr>
            <a:xfrm>
              <a:off x="876158" y="3371928"/>
              <a:ext cx="323561" cy="123040"/>
            </a:xfrm>
            <a:custGeom>
              <a:rect b="b" l="l" r="r" t="t"/>
              <a:pathLst>
                <a:path extrusionOk="0" h="4124" w="10845">
                  <a:moveTo>
                    <a:pt x="2017" y="1"/>
                  </a:moveTo>
                  <a:lnTo>
                    <a:pt x="0" y="2017"/>
                  </a:lnTo>
                  <a:cubicBezTo>
                    <a:pt x="1524" y="3406"/>
                    <a:pt x="3406" y="4123"/>
                    <a:pt x="5422" y="4123"/>
                  </a:cubicBezTo>
                  <a:cubicBezTo>
                    <a:pt x="7439" y="4123"/>
                    <a:pt x="9366" y="3361"/>
                    <a:pt x="10844" y="2017"/>
                  </a:cubicBezTo>
                  <a:lnTo>
                    <a:pt x="8873" y="1"/>
                  </a:lnTo>
                  <a:cubicBezTo>
                    <a:pt x="7887" y="807"/>
                    <a:pt x="6722" y="1255"/>
                    <a:pt x="5422" y="1255"/>
                  </a:cubicBezTo>
                  <a:cubicBezTo>
                    <a:pt x="4168" y="1255"/>
                    <a:pt x="2958" y="807"/>
                    <a:pt x="2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39"/>
          <p:cNvSpPr txBox="1"/>
          <p:nvPr>
            <p:ph idx="1" type="subTitle"/>
          </p:nvPr>
        </p:nvSpPr>
        <p:spPr>
          <a:xfrm>
            <a:off x="938500" y="2803025"/>
            <a:ext cx="2173200" cy="14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language: Python</a:t>
            </a:r>
            <a:endParaRPr/>
          </a:p>
          <a:p>
            <a:pPr indent="0" lvl="0" marL="0" rtl="0" algn="l">
              <a:spcBef>
                <a:spcPts val="0"/>
              </a:spcBef>
              <a:spcAft>
                <a:spcPts val="0"/>
              </a:spcAft>
              <a:buNone/>
            </a:pPr>
            <a:r>
              <a:rPr lang="en" u="sng">
                <a:solidFill>
                  <a:schemeClr val="hlink"/>
                </a:solidFill>
                <a:hlinkClick r:id="rId3"/>
              </a:rPr>
              <a:t>https://www.python.org/</a:t>
            </a:r>
            <a:r>
              <a:rPr lang="en"/>
              <a:t>   </a:t>
            </a:r>
            <a:endParaRPr/>
          </a:p>
          <a:p>
            <a:pPr indent="0" lvl="0" marL="0" rtl="0" algn="l">
              <a:spcBef>
                <a:spcPts val="0"/>
              </a:spcBef>
              <a:spcAft>
                <a:spcPts val="0"/>
              </a:spcAft>
              <a:buNone/>
            </a:pPr>
            <a:r>
              <a:rPr lang="en"/>
              <a:t>Libraries: Pandas, Matplotlib, Numpy, and Scikit Learn </a:t>
            </a:r>
            <a:endParaRPr/>
          </a:p>
        </p:txBody>
      </p:sp>
      <p:sp>
        <p:nvSpPr>
          <p:cNvPr id="1112" name="Google Shape;1112;p39"/>
          <p:cNvSpPr txBox="1"/>
          <p:nvPr>
            <p:ph idx="2" type="subTitle"/>
          </p:nvPr>
        </p:nvSpPr>
        <p:spPr>
          <a:xfrm>
            <a:off x="827475" y="2262775"/>
            <a:ext cx="2173200" cy="4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Tools</a:t>
            </a:r>
            <a:endParaRPr/>
          </a:p>
        </p:txBody>
      </p:sp>
      <p:sp>
        <p:nvSpPr>
          <p:cNvPr id="1113" name="Google Shape;1113;p39"/>
          <p:cNvSpPr txBox="1"/>
          <p:nvPr>
            <p:ph idx="4" type="subTitle"/>
          </p:nvPr>
        </p:nvSpPr>
        <p:spPr>
          <a:xfrm>
            <a:off x="3173050" y="2849275"/>
            <a:ext cx="3293400" cy="1373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4"/>
              </a:rPr>
              <a:t>https://colab.research.google.com/</a:t>
            </a:r>
            <a:r>
              <a:rPr lang="en"/>
              <a:t>    </a:t>
            </a:r>
            <a:endParaRPr/>
          </a:p>
          <a:p>
            <a:pPr indent="-381000" lvl="0" marL="457200" rtl="0" algn="l">
              <a:spcBef>
                <a:spcPts val="0"/>
              </a:spcBef>
              <a:spcAft>
                <a:spcPts val="0"/>
              </a:spcAft>
              <a:buSzPts val="2400"/>
              <a:buChar char="●"/>
            </a:pPr>
            <a:r>
              <a:rPr lang="en" u="sng">
                <a:solidFill>
                  <a:schemeClr val="hlink"/>
                </a:solidFill>
                <a:hlinkClick r:id="rId5"/>
              </a:rPr>
              <a:t>https://jupyter.org/</a:t>
            </a:r>
            <a:r>
              <a:rPr lang="en"/>
              <a:t>   </a:t>
            </a:r>
            <a:endParaRPr/>
          </a:p>
          <a:p>
            <a:pPr indent="-381000" lvl="0" marL="457200" rtl="0" algn="l">
              <a:spcBef>
                <a:spcPts val="0"/>
              </a:spcBef>
              <a:spcAft>
                <a:spcPts val="0"/>
              </a:spcAft>
              <a:buSzPts val="2400"/>
              <a:buChar char="●"/>
            </a:pPr>
            <a:r>
              <a:rPr lang="en" u="sng">
                <a:solidFill>
                  <a:schemeClr val="hlink"/>
                </a:solidFill>
                <a:hlinkClick r:id="rId6"/>
              </a:rPr>
              <a:t>https://code.visualstudio.com/</a:t>
            </a:r>
            <a:r>
              <a:rPr lang="en"/>
              <a:t> </a:t>
            </a:r>
            <a:endParaRPr/>
          </a:p>
        </p:txBody>
      </p:sp>
      <p:sp>
        <p:nvSpPr>
          <p:cNvPr id="1114" name="Google Shape;1114;p39"/>
          <p:cNvSpPr txBox="1"/>
          <p:nvPr>
            <p:ph idx="5" type="subTitle"/>
          </p:nvPr>
        </p:nvSpPr>
        <p:spPr>
          <a:xfrm>
            <a:off x="3374375" y="2262775"/>
            <a:ext cx="2173200" cy="4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IDE</a:t>
            </a:r>
            <a:endParaRPr/>
          </a:p>
        </p:txBody>
      </p:sp>
      <p:sp>
        <p:nvSpPr>
          <p:cNvPr id="1115" name="Google Shape;1115;p39"/>
          <p:cNvSpPr txBox="1"/>
          <p:nvPr>
            <p:ph idx="7" type="subTitle"/>
          </p:nvPr>
        </p:nvSpPr>
        <p:spPr>
          <a:xfrm>
            <a:off x="6402325" y="2849275"/>
            <a:ext cx="2534100" cy="1230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u="sng">
                <a:solidFill>
                  <a:schemeClr val="hlink"/>
                </a:solidFill>
                <a:hlinkClick r:id="rId7"/>
              </a:rPr>
              <a:t>https://www.kaggle.com/</a:t>
            </a:r>
            <a:r>
              <a:rPr lang="en"/>
              <a:t>   </a:t>
            </a:r>
            <a:endParaRPr/>
          </a:p>
          <a:p>
            <a:pPr indent="-381000" lvl="0" marL="457200" rtl="0" algn="l">
              <a:spcBef>
                <a:spcPts val="0"/>
              </a:spcBef>
              <a:spcAft>
                <a:spcPts val="0"/>
              </a:spcAft>
              <a:buSzPts val="2400"/>
              <a:buChar char="➢"/>
            </a:pPr>
            <a:r>
              <a:rPr lang="en" u="sng">
                <a:solidFill>
                  <a:schemeClr val="hlink"/>
                </a:solidFill>
                <a:hlinkClick r:id="rId8"/>
              </a:rPr>
              <a:t>https://datasetsearch.research.google.com/</a:t>
            </a:r>
            <a:r>
              <a:rPr lang="en"/>
              <a:t>    </a:t>
            </a:r>
            <a:endParaRPr/>
          </a:p>
        </p:txBody>
      </p:sp>
      <p:sp>
        <p:nvSpPr>
          <p:cNvPr id="1116" name="Google Shape;1116;p39"/>
          <p:cNvSpPr txBox="1"/>
          <p:nvPr>
            <p:ph idx="8" type="subTitle"/>
          </p:nvPr>
        </p:nvSpPr>
        <p:spPr>
          <a:xfrm>
            <a:off x="5921275" y="2262775"/>
            <a:ext cx="2173200" cy="44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Datasets</a:t>
            </a:r>
            <a:endParaRPr/>
          </a:p>
        </p:txBody>
      </p:sp>
      <p:sp>
        <p:nvSpPr>
          <p:cNvPr id="1117" name="Google Shape;1117;p39"/>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Tools, IDE, and </a:t>
            </a:r>
            <a:r>
              <a:rPr b="1" lang="en"/>
              <a:t>Datasets</a:t>
            </a:r>
            <a:endParaRPr b="1"/>
          </a:p>
        </p:txBody>
      </p:sp>
      <p:grpSp>
        <p:nvGrpSpPr>
          <p:cNvPr id="1118" name="Google Shape;1118;p39"/>
          <p:cNvGrpSpPr/>
          <p:nvPr/>
        </p:nvGrpSpPr>
        <p:grpSpPr>
          <a:xfrm>
            <a:off x="6216816" y="1674306"/>
            <a:ext cx="1582117" cy="348799"/>
            <a:chOff x="6327841" y="2608631"/>
            <a:chExt cx="1582117" cy="348799"/>
          </a:xfrm>
        </p:grpSpPr>
        <p:grpSp>
          <p:nvGrpSpPr>
            <p:cNvPr id="1119" name="Google Shape;1119;p39"/>
            <p:cNvGrpSpPr/>
            <p:nvPr/>
          </p:nvGrpSpPr>
          <p:grpSpPr>
            <a:xfrm>
              <a:off x="6327841" y="2608631"/>
              <a:ext cx="395542" cy="348774"/>
              <a:chOff x="823300" y="1779675"/>
              <a:chExt cx="181775" cy="160275"/>
            </a:xfrm>
          </p:grpSpPr>
          <p:sp>
            <p:nvSpPr>
              <p:cNvPr id="1120" name="Google Shape;1120;p39"/>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9"/>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9"/>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9"/>
              <p:cNvSpPr/>
              <p:nvPr/>
            </p:nvSpPr>
            <p:spPr>
              <a:xfrm>
                <a:off x="872800" y="1811175"/>
                <a:ext cx="77350" cy="98350"/>
              </a:xfrm>
              <a:custGeom>
                <a:rect b="b" l="l" r="r" t="t"/>
                <a:pathLst>
                  <a:path extrusionOk="0" h="3934" w="3094">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39"/>
            <p:cNvGrpSpPr/>
            <p:nvPr/>
          </p:nvGrpSpPr>
          <p:grpSpPr>
            <a:xfrm>
              <a:off x="7118891" y="2608644"/>
              <a:ext cx="395542" cy="348774"/>
              <a:chOff x="823300" y="1779675"/>
              <a:chExt cx="181775" cy="160275"/>
            </a:xfrm>
          </p:grpSpPr>
          <p:sp>
            <p:nvSpPr>
              <p:cNvPr id="1125" name="Google Shape;1125;p39"/>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9"/>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9"/>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9"/>
              <p:cNvSpPr/>
              <p:nvPr/>
            </p:nvSpPr>
            <p:spPr>
              <a:xfrm>
                <a:off x="872800" y="1811175"/>
                <a:ext cx="77350" cy="98350"/>
              </a:xfrm>
              <a:custGeom>
                <a:rect b="b" l="l" r="r" t="t"/>
                <a:pathLst>
                  <a:path extrusionOk="0" h="3934" w="3094">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39"/>
            <p:cNvGrpSpPr/>
            <p:nvPr/>
          </p:nvGrpSpPr>
          <p:grpSpPr>
            <a:xfrm>
              <a:off x="7514416" y="2608656"/>
              <a:ext cx="395542" cy="348774"/>
              <a:chOff x="823300" y="1779675"/>
              <a:chExt cx="181775" cy="160275"/>
            </a:xfrm>
          </p:grpSpPr>
          <p:sp>
            <p:nvSpPr>
              <p:cNvPr id="1130" name="Google Shape;1130;p39"/>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39"/>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9"/>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9"/>
              <p:cNvSpPr/>
              <p:nvPr/>
            </p:nvSpPr>
            <p:spPr>
              <a:xfrm>
                <a:off x="872800" y="1811175"/>
                <a:ext cx="77350" cy="98350"/>
              </a:xfrm>
              <a:custGeom>
                <a:rect b="b" l="l" r="r" t="t"/>
                <a:pathLst>
                  <a:path extrusionOk="0" h="3934" w="3094">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39"/>
            <p:cNvGrpSpPr/>
            <p:nvPr/>
          </p:nvGrpSpPr>
          <p:grpSpPr>
            <a:xfrm>
              <a:off x="6723366" y="2608631"/>
              <a:ext cx="395542" cy="348774"/>
              <a:chOff x="823300" y="1779675"/>
              <a:chExt cx="181775" cy="160275"/>
            </a:xfrm>
          </p:grpSpPr>
          <p:sp>
            <p:nvSpPr>
              <p:cNvPr id="1135" name="Google Shape;1135;p39"/>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9"/>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9"/>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9"/>
              <p:cNvSpPr/>
              <p:nvPr/>
            </p:nvSpPr>
            <p:spPr>
              <a:xfrm>
                <a:off x="872800" y="1811175"/>
                <a:ext cx="77350" cy="98350"/>
              </a:xfrm>
              <a:custGeom>
                <a:rect b="b" l="l" r="r" t="t"/>
                <a:pathLst>
                  <a:path extrusionOk="0" h="3934" w="3094">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9" name="Google Shape;1139;p39"/>
          <p:cNvGrpSpPr/>
          <p:nvPr/>
        </p:nvGrpSpPr>
        <p:grpSpPr>
          <a:xfrm>
            <a:off x="3669916" y="1674306"/>
            <a:ext cx="1582117" cy="348799"/>
            <a:chOff x="6327841" y="2608631"/>
            <a:chExt cx="1582117" cy="348799"/>
          </a:xfrm>
        </p:grpSpPr>
        <p:grpSp>
          <p:nvGrpSpPr>
            <p:cNvPr id="1140" name="Google Shape;1140;p39"/>
            <p:cNvGrpSpPr/>
            <p:nvPr/>
          </p:nvGrpSpPr>
          <p:grpSpPr>
            <a:xfrm>
              <a:off x="6327841" y="2608631"/>
              <a:ext cx="395542" cy="348774"/>
              <a:chOff x="823300" y="1779675"/>
              <a:chExt cx="181775" cy="160275"/>
            </a:xfrm>
          </p:grpSpPr>
          <p:sp>
            <p:nvSpPr>
              <p:cNvPr id="1141" name="Google Shape;1141;p39"/>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9"/>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9"/>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9"/>
              <p:cNvSpPr/>
              <p:nvPr/>
            </p:nvSpPr>
            <p:spPr>
              <a:xfrm>
                <a:off x="872800" y="1811175"/>
                <a:ext cx="77350" cy="98350"/>
              </a:xfrm>
              <a:custGeom>
                <a:rect b="b" l="l" r="r" t="t"/>
                <a:pathLst>
                  <a:path extrusionOk="0" h="3934" w="3094">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39"/>
            <p:cNvGrpSpPr/>
            <p:nvPr/>
          </p:nvGrpSpPr>
          <p:grpSpPr>
            <a:xfrm>
              <a:off x="7118891" y="2608644"/>
              <a:ext cx="395542" cy="348774"/>
              <a:chOff x="823300" y="1779675"/>
              <a:chExt cx="181775" cy="160275"/>
            </a:xfrm>
          </p:grpSpPr>
          <p:sp>
            <p:nvSpPr>
              <p:cNvPr id="1146" name="Google Shape;1146;p39"/>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9"/>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9"/>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9"/>
              <p:cNvSpPr/>
              <p:nvPr/>
            </p:nvSpPr>
            <p:spPr>
              <a:xfrm>
                <a:off x="872800" y="1811175"/>
                <a:ext cx="77350" cy="98350"/>
              </a:xfrm>
              <a:custGeom>
                <a:rect b="b" l="l" r="r" t="t"/>
                <a:pathLst>
                  <a:path extrusionOk="0" h="3934" w="3094">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0" name="Google Shape;1150;p39"/>
            <p:cNvGrpSpPr/>
            <p:nvPr/>
          </p:nvGrpSpPr>
          <p:grpSpPr>
            <a:xfrm>
              <a:off x="7514416" y="2608656"/>
              <a:ext cx="395542" cy="348774"/>
              <a:chOff x="823300" y="1779675"/>
              <a:chExt cx="181775" cy="160275"/>
            </a:xfrm>
          </p:grpSpPr>
          <p:sp>
            <p:nvSpPr>
              <p:cNvPr id="1151" name="Google Shape;1151;p39"/>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9"/>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9"/>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9"/>
              <p:cNvSpPr/>
              <p:nvPr/>
            </p:nvSpPr>
            <p:spPr>
              <a:xfrm>
                <a:off x="872800" y="1811175"/>
                <a:ext cx="77350" cy="98350"/>
              </a:xfrm>
              <a:custGeom>
                <a:rect b="b" l="l" r="r" t="t"/>
                <a:pathLst>
                  <a:path extrusionOk="0" h="3934" w="3094">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39"/>
            <p:cNvGrpSpPr/>
            <p:nvPr/>
          </p:nvGrpSpPr>
          <p:grpSpPr>
            <a:xfrm>
              <a:off x="6723366" y="2608631"/>
              <a:ext cx="395542" cy="348774"/>
              <a:chOff x="823300" y="1779675"/>
              <a:chExt cx="181775" cy="160275"/>
            </a:xfrm>
          </p:grpSpPr>
          <p:sp>
            <p:nvSpPr>
              <p:cNvPr id="1156" name="Google Shape;1156;p39"/>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9"/>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9"/>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9"/>
              <p:cNvSpPr/>
              <p:nvPr/>
            </p:nvSpPr>
            <p:spPr>
              <a:xfrm>
                <a:off x="872800" y="1811175"/>
                <a:ext cx="77350" cy="98350"/>
              </a:xfrm>
              <a:custGeom>
                <a:rect b="b" l="l" r="r" t="t"/>
                <a:pathLst>
                  <a:path extrusionOk="0" h="3934" w="3094">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0" name="Google Shape;1160;p39"/>
          <p:cNvGrpSpPr/>
          <p:nvPr/>
        </p:nvGrpSpPr>
        <p:grpSpPr>
          <a:xfrm>
            <a:off x="1123016" y="1674306"/>
            <a:ext cx="1582117" cy="348799"/>
            <a:chOff x="6327841" y="2608631"/>
            <a:chExt cx="1582117" cy="348799"/>
          </a:xfrm>
        </p:grpSpPr>
        <p:grpSp>
          <p:nvGrpSpPr>
            <p:cNvPr id="1161" name="Google Shape;1161;p39"/>
            <p:cNvGrpSpPr/>
            <p:nvPr/>
          </p:nvGrpSpPr>
          <p:grpSpPr>
            <a:xfrm>
              <a:off x="6327841" y="2608631"/>
              <a:ext cx="395542" cy="348774"/>
              <a:chOff x="823300" y="1779675"/>
              <a:chExt cx="181775" cy="160275"/>
            </a:xfrm>
          </p:grpSpPr>
          <p:sp>
            <p:nvSpPr>
              <p:cNvPr id="1162" name="Google Shape;1162;p39"/>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F6D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9"/>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F2D0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9"/>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BB9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9"/>
              <p:cNvSpPr/>
              <p:nvPr/>
            </p:nvSpPr>
            <p:spPr>
              <a:xfrm>
                <a:off x="872800" y="1811175"/>
                <a:ext cx="77350" cy="98350"/>
              </a:xfrm>
              <a:custGeom>
                <a:rect b="b" l="l" r="r" t="t"/>
                <a:pathLst>
                  <a:path extrusionOk="0" h="3934" w="3094">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39"/>
            <p:cNvGrpSpPr/>
            <p:nvPr/>
          </p:nvGrpSpPr>
          <p:grpSpPr>
            <a:xfrm>
              <a:off x="7118891" y="2608644"/>
              <a:ext cx="395542" cy="348774"/>
              <a:chOff x="823300" y="1779675"/>
              <a:chExt cx="181775" cy="160275"/>
            </a:xfrm>
          </p:grpSpPr>
          <p:sp>
            <p:nvSpPr>
              <p:cNvPr id="1167" name="Google Shape;1167;p39"/>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9"/>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9"/>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9"/>
              <p:cNvSpPr/>
              <p:nvPr/>
            </p:nvSpPr>
            <p:spPr>
              <a:xfrm>
                <a:off x="872800" y="1811175"/>
                <a:ext cx="77350" cy="98350"/>
              </a:xfrm>
              <a:custGeom>
                <a:rect b="b" l="l" r="r" t="t"/>
                <a:pathLst>
                  <a:path extrusionOk="0" h="3934" w="3094">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1" name="Google Shape;1171;p39"/>
            <p:cNvGrpSpPr/>
            <p:nvPr/>
          </p:nvGrpSpPr>
          <p:grpSpPr>
            <a:xfrm>
              <a:off x="7514416" y="2608656"/>
              <a:ext cx="395542" cy="348774"/>
              <a:chOff x="823300" y="1779675"/>
              <a:chExt cx="181775" cy="160275"/>
            </a:xfrm>
          </p:grpSpPr>
          <p:sp>
            <p:nvSpPr>
              <p:cNvPr id="1172" name="Google Shape;1172;p39"/>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9"/>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9"/>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9"/>
              <p:cNvSpPr/>
              <p:nvPr/>
            </p:nvSpPr>
            <p:spPr>
              <a:xfrm>
                <a:off x="872800" y="1811175"/>
                <a:ext cx="77350" cy="98350"/>
              </a:xfrm>
              <a:custGeom>
                <a:rect b="b" l="l" r="r" t="t"/>
                <a:pathLst>
                  <a:path extrusionOk="0" h="3934" w="3094">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6" name="Google Shape;1176;p39"/>
            <p:cNvGrpSpPr/>
            <p:nvPr/>
          </p:nvGrpSpPr>
          <p:grpSpPr>
            <a:xfrm>
              <a:off x="6723366" y="2608631"/>
              <a:ext cx="395542" cy="348774"/>
              <a:chOff x="823300" y="1779675"/>
              <a:chExt cx="181775" cy="160275"/>
            </a:xfrm>
          </p:grpSpPr>
          <p:sp>
            <p:nvSpPr>
              <p:cNvPr id="1177" name="Google Shape;1177;p39"/>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9"/>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9"/>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9"/>
              <p:cNvSpPr/>
              <p:nvPr/>
            </p:nvSpPr>
            <p:spPr>
              <a:xfrm>
                <a:off x="872800" y="1811175"/>
                <a:ext cx="77350" cy="98350"/>
              </a:xfrm>
              <a:custGeom>
                <a:rect b="b" l="l" r="r" t="t"/>
                <a:pathLst>
                  <a:path extrusionOk="0" h="3934" w="3094">
                    <a:moveTo>
                      <a:pt x="2252" y="1"/>
                    </a:moveTo>
                    <a:lnTo>
                      <a:pt x="2035" y="435"/>
                    </a:lnTo>
                    <a:cubicBezTo>
                      <a:pt x="1909" y="403"/>
                      <a:pt x="1791" y="388"/>
                      <a:pt x="1680" y="388"/>
                    </a:cubicBezTo>
                    <a:cubicBezTo>
                      <a:pt x="1316" y="388"/>
                      <a:pt x="1042" y="557"/>
                      <a:pt x="896" y="869"/>
                    </a:cubicBezTo>
                    <a:cubicBezTo>
                      <a:pt x="679" y="1303"/>
                      <a:pt x="923" y="1683"/>
                      <a:pt x="1330" y="2090"/>
                    </a:cubicBezTo>
                    <a:cubicBezTo>
                      <a:pt x="1628" y="2361"/>
                      <a:pt x="1710" y="2551"/>
                      <a:pt x="1628" y="2713"/>
                    </a:cubicBezTo>
                    <a:cubicBezTo>
                      <a:pt x="1567" y="2806"/>
                      <a:pt x="1479" y="2854"/>
                      <a:pt x="1365" y="2854"/>
                    </a:cubicBezTo>
                    <a:cubicBezTo>
                      <a:pt x="1278" y="2854"/>
                      <a:pt x="1176" y="2826"/>
                      <a:pt x="1059" y="2768"/>
                    </a:cubicBezTo>
                    <a:cubicBezTo>
                      <a:pt x="760" y="2632"/>
                      <a:pt x="516" y="2442"/>
                      <a:pt x="381" y="2225"/>
                    </a:cubicBezTo>
                    <a:lnTo>
                      <a:pt x="1" y="2713"/>
                    </a:lnTo>
                    <a:cubicBezTo>
                      <a:pt x="109" y="2903"/>
                      <a:pt x="381" y="3120"/>
                      <a:pt x="679" y="3283"/>
                    </a:cubicBezTo>
                    <a:lnTo>
                      <a:pt x="489" y="3717"/>
                    </a:lnTo>
                    <a:lnTo>
                      <a:pt x="950" y="3934"/>
                    </a:lnTo>
                    <a:lnTo>
                      <a:pt x="1167" y="3446"/>
                    </a:lnTo>
                    <a:cubicBezTo>
                      <a:pt x="1290" y="3475"/>
                      <a:pt x="1407" y="3489"/>
                      <a:pt x="1517" y="3489"/>
                    </a:cubicBezTo>
                    <a:cubicBezTo>
                      <a:pt x="1914" y="3489"/>
                      <a:pt x="2218" y="3304"/>
                      <a:pt x="2388" y="2985"/>
                    </a:cubicBezTo>
                    <a:cubicBezTo>
                      <a:pt x="2551" y="2578"/>
                      <a:pt x="2442" y="2198"/>
                      <a:pt x="2008" y="1764"/>
                    </a:cubicBezTo>
                    <a:cubicBezTo>
                      <a:pt x="1656" y="1439"/>
                      <a:pt x="1574" y="1249"/>
                      <a:pt x="1628" y="1113"/>
                    </a:cubicBezTo>
                    <a:cubicBezTo>
                      <a:pt x="1680" y="1026"/>
                      <a:pt x="1754" y="962"/>
                      <a:pt x="1879" y="962"/>
                    </a:cubicBezTo>
                    <a:cubicBezTo>
                      <a:pt x="1949" y="962"/>
                      <a:pt x="2036" y="983"/>
                      <a:pt x="2144" y="1032"/>
                    </a:cubicBezTo>
                    <a:cubicBezTo>
                      <a:pt x="2442" y="1222"/>
                      <a:pt x="2632" y="1411"/>
                      <a:pt x="2713" y="1520"/>
                    </a:cubicBezTo>
                    <a:lnTo>
                      <a:pt x="3093" y="1086"/>
                    </a:lnTo>
                    <a:cubicBezTo>
                      <a:pt x="2957" y="896"/>
                      <a:pt x="2795" y="760"/>
                      <a:pt x="2469" y="598"/>
                    </a:cubicBezTo>
                    <a:lnTo>
                      <a:pt x="2686" y="191"/>
                    </a:lnTo>
                    <a:lnTo>
                      <a:pt x="22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grpSp>
        <p:nvGrpSpPr>
          <p:cNvPr id="1185" name="Google Shape;1185;p40"/>
          <p:cNvGrpSpPr/>
          <p:nvPr/>
        </p:nvGrpSpPr>
        <p:grpSpPr>
          <a:xfrm>
            <a:off x="2694275" y="1784585"/>
            <a:ext cx="3755451" cy="2367798"/>
            <a:chOff x="2694275" y="1784585"/>
            <a:chExt cx="3755451" cy="2367798"/>
          </a:xfrm>
        </p:grpSpPr>
        <p:grpSp>
          <p:nvGrpSpPr>
            <p:cNvPr id="1186" name="Google Shape;1186;p40"/>
            <p:cNvGrpSpPr/>
            <p:nvPr/>
          </p:nvGrpSpPr>
          <p:grpSpPr>
            <a:xfrm>
              <a:off x="2694275" y="1784585"/>
              <a:ext cx="3755451" cy="2367798"/>
              <a:chOff x="3321150" y="2137450"/>
              <a:chExt cx="993900" cy="626700"/>
            </a:xfrm>
          </p:grpSpPr>
          <p:sp>
            <p:nvSpPr>
              <p:cNvPr id="1187" name="Google Shape;1187;p40"/>
              <p:cNvSpPr/>
              <p:nvPr/>
            </p:nvSpPr>
            <p:spPr>
              <a:xfrm>
                <a:off x="3321150" y="2137450"/>
                <a:ext cx="993900" cy="626700"/>
              </a:xfrm>
              <a:custGeom>
                <a:rect b="b" l="l" r="r" t="t"/>
                <a:pathLst>
                  <a:path extrusionOk="0" h="25068" w="39756">
                    <a:moveTo>
                      <a:pt x="1696" y="1"/>
                    </a:moveTo>
                    <a:cubicBezTo>
                      <a:pt x="754" y="1"/>
                      <a:pt x="1" y="754"/>
                      <a:pt x="1" y="1716"/>
                    </a:cubicBezTo>
                    <a:lnTo>
                      <a:pt x="1" y="23372"/>
                    </a:lnTo>
                    <a:cubicBezTo>
                      <a:pt x="1" y="24314"/>
                      <a:pt x="754" y="25067"/>
                      <a:pt x="1696" y="25067"/>
                    </a:cubicBezTo>
                    <a:lnTo>
                      <a:pt x="38040" y="25067"/>
                    </a:lnTo>
                    <a:cubicBezTo>
                      <a:pt x="38982" y="25067"/>
                      <a:pt x="39756" y="24314"/>
                      <a:pt x="39756" y="23372"/>
                    </a:cubicBezTo>
                    <a:lnTo>
                      <a:pt x="39756" y="1716"/>
                    </a:lnTo>
                    <a:cubicBezTo>
                      <a:pt x="39756" y="754"/>
                      <a:pt x="38982" y="1"/>
                      <a:pt x="38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0"/>
              <p:cNvSpPr/>
              <p:nvPr/>
            </p:nvSpPr>
            <p:spPr>
              <a:xfrm>
                <a:off x="3329000" y="2145300"/>
                <a:ext cx="978200" cy="611000"/>
              </a:xfrm>
              <a:custGeom>
                <a:rect b="b" l="l" r="r" t="t"/>
                <a:pathLst>
                  <a:path extrusionOk="0" h="24440" w="39128">
                    <a:moveTo>
                      <a:pt x="1382" y="1"/>
                    </a:moveTo>
                    <a:cubicBezTo>
                      <a:pt x="628" y="1"/>
                      <a:pt x="1" y="628"/>
                      <a:pt x="1" y="1402"/>
                    </a:cubicBezTo>
                    <a:lnTo>
                      <a:pt x="1" y="23058"/>
                    </a:lnTo>
                    <a:cubicBezTo>
                      <a:pt x="1" y="23812"/>
                      <a:pt x="628" y="24439"/>
                      <a:pt x="1382" y="24439"/>
                    </a:cubicBezTo>
                    <a:lnTo>
                      <a:pt x="37726" y="24439"/>
                    </a:lnTo>
                    <a:cubicBezTo>
                      <a:pt x="38500" y="24439"/>
                      <a:pt x="39128" y="23812"/>
                      <a:pt x="39128" y="23058"/>
                    </a:cubicBezTo>
                    <a:lnTo>
                      <a:pt x="39128" y="1402"/>
                    </a:lnTo>
                    <a:cubicBezTo>
                      <a:pt x="39128" y="628"/>
                      <a:pt x="38500" y="1"/>
                      <a:pt x="377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0"/>
              <p:cNvSpPr/>
              <p:nvPr/>
            </p:nvSpPr>
            <p:spPr>
              <a:xfrm>
                <a:off x="3467625" y="2224275"/>
                <a:ext cx="37175" cy="52875"/>
              </a:xfrm>
              <a:custGeom>
                <a:rect b="b" l="l" r="r" t="t"/>
                <a:pathLst>
                  <a:path extrusionOk="0" h="2115" w="1487">
                    <a:moveTo>
                      <a:pt x="691" y="252"/>
                    </a:moveTo>
                    <a:cubicBezTo>
                      <a:pt x="837" y="252"/>
                      <a:pt x="942" y="273"/>
                      <a:pt x="1005" y="315"/>
                    </a:cubicBezTo>
                    <a:cubicBezTo>
                      <a:pt x="1068" y="378"/>
                      <a:pt x="1109" y="461"/>
                      <a:pt x="1109" y="566"/>
                    </a:cubicBezTo>
                    <a:cubicBezTo>
                      <a:pt x="1109" y="671"/>
                      <a:pt x="1068" y="754"/>
                      <a:pt x="1005" y="796"/>
                    </a:cubicBezTo>
                    <a:cubicBezTo>
                      <a:pt x="942" y="859"/>
                      <a:pt x="837" y="880"/>
                      <a:pt x="691" y="880"/>
                    </a:cubicBezTo>
                    <a:lnTo>
                      <a:pt x="273" y="880"/>
                    </a:lnTo>
                    <a:lnTo>
                      <a:pt x="273" y="252"/>
                    </a:lnTo>
                    <a:close/>
                    <a:moveTo>
                      <a:pt x="733" y="1110"/>
                    </a:moveTo>
                    <a:cubicBezTo>
                      <a:pt x="879" y="1110"/>
                      <a:pt x="1005" y="1131"/>
                      <a:pt x="1068" y="1194"/>
                    </a:cubicBezTo>
                    <a:cubicBezTo>
                      <a:pt x="1151" y="1256"/>
                      <a:pt x="1172" y="1361"/>
                      <a:pt x="1172" y="1487"/>
                    </a:cubicBezTo>
                    <a:cubicBezTo>
                      <a:pt x="1172" y="1612"/>
                      <a:pt x="1151" y="1717"/>
                      <a:pt x="1068" y="1779"/>
                    </a:cubicBezTo>
                    <a:cubicBezTo>
                      <a:pt x="1005" y="1842"/>
                      <a:pt x="879" y="1884"/>
                      <a:pt x="733" y="1884"/>
                    </a:cubicBezTo>
                    <a:lnTo>
                      <a:pt x="273" y="1884"/>
                    </a:lnTo>
                    <a:lnTo>
                      <a:pt x="273" y="1110"/>
                    </a:lnTo>
                    <a:close/>
                    <a:moveTo>
                      <a:pt x="1" y="1"/>
                    </a:moveTo>
                    <a:lnTo>
                      <a:pt x="1" y="2114"/>
                    </a:lnTo>
                    <a:lnTo>
                      <a:pt x="754" y="2114"/>
                    </a:lnTo>
                    <a:cubicBezTo>
                      <a:pt x="984" y="2114"/>
                      <a:pt x="1151" y="2051"/>
                      <a:pt x="1298" y="1947"/>
                    </a:cubicBezTo>
                    <a:cubicBezTo>
                      <a:pt x="1423" y="1863"/>
                      <a:pt x="1486" y="1717"/>
                      <a:pt x="1486" y="1528"/>
                    </a:cubicBezTo>
                    <a:cubicBezTo>
                      <a:pt x="1486" y="1382"/>
                      <a:pt x="1444" y="1256"/>
                      <a:pt x="1361" y="1173"/>
                    </a:cubicBezTo>
                    <a:cubicBezTo>
                      <a:pt x="1277" y="1068"/>
                      <a:pt x="1172" y="1005"/>
                      <a:pt x="1047" y="984"/>
                    </a:cubicBezTo>
                    <a:cubicBezTo>
                      <a:pt x="1151" y="963"/>
                      <a:pt x="1235" y="901"/>
                      <a:pt x="1298" y="838"/>
                    </a:cubicBezTo>
                    <a:cubicBezTo>
                      <a:pt x="1361" y="754"/>
                      <a:pt x="1402" y="650"/>
                      <a:pt x="1402" y="524"/>
                    </a:cubicBezTo>
                    <a:cubicBezTo>
                      <a:pt x="1402" y="357"/>
                      <a:pt x="1340" y="231"/>
                      <a:pt x="1214" y="147"/>
                    </a:cubicBezTo>
                    <a:cubicBezTo>
                      <a:pt x="1109" y="64"/>
                      <a:pt x="942" y="1"/>
                      <a:pt x="712"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0"/>
              <p:cNvSpPr/>
              <p:nvPr/>
            </p:nvSpPr>
            <p:spPr>
              <a:xfrm>
                <a:off x="3510525" y="2224275"/>
                <a:ext cx="47625" cy="52875"/>
              </a:xfrm>
              <a:custGeom>
                <a:rect b="b" l="l" r="r" t="t"/>
                <a:pathLst>
                  <a:path extrusionOk="0" h="2115" w="1905">
                    <a:moveTo>
                      <a:pt x="942" y="294"/>
                    </a:moveTo>
                    <a:lnTo>
                      <a:pt x="1339" y="1340"/>
                    </a:lnTo>
                    <a:lnTo>
                      <a:pt x="565" y="1340"/>
                    </a:lnTo>
                    <a:lnTo>
                      <a:pt x="942" y="294"/>
                    </a:lnTo>
                    <a:close/>
                    <a:moveTo>
                      <a:pt x="795" y="1"/>
                    </a:moveTo>
                    <a:lnTo>
                      <a:pt x="0" y="2114"/>
                    </a:lnTo>
                    <a:lnTo>
                      <a:pt x="293" y="2114"/>
                    </a:lnTo>
                    <a:lnTo>
                      <a:pt x="481" y="1570"/>
                    </a:lnTo>
                    <a:lnTo>
                      <a:pt x="1423" y="1570"/>
                    </a:lnTo>
                    <a:lnTo>
                      <a:pt x="1611" y="2114"/>
                    </a:lnTo>
                    <a:lnTo>
                      <a:pt x="1904" y="2114"/>
                    </a:lnTo>
                    <a:lnTo>
                      <a:pt x="1109"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0"/>
              <p:cNvSpPr/>
              <p:nvPr/>
            </p:nvSpPr>
            <p:spPr>
              <a:xfrm>
                <a:off x="3565975" y="2224275"/>
                <a:ext cx="39775" cy="52875"/>
              </a:xfrm>
              <a:custGeom>
                <a:rect b="b" l="l" r="r" t="t"/>
                <a:pathLst>
                  <a:path extrusionOk="0" h="2115" w="1591">
                    <a:moveTo>
                      <a:pt x="0" y="1"/>
                    </a:moveTo>
                    <a:lnTo>
                      <a:pt x="0" y="2114"/>
                    </a:lnTo>
                    <a:lnTo>
                      <a:pt x="272" y="2114"/>
                    </a:lnTo>
                    <a:lnTo>
                      <a:pt x="272" y="357"/>
                    </a:lnTo>
                    <a:lnTo>
                      <a:pt x="1214" y="2114"/>
                    </a:lnTo>
                    <a:lnTo>
                      <a:pt x="1590" y="2114"/>
                    </a:lnTo>
                    <a:lnTo>
                      <a:pt x="1590" y="1"/>
                    </a:lnTo>
                    <a:lnTo>
                      <a:pt x="1318" y="1"/>
                    </a:lnTo>
                    <a:lnTo>
                      <a:pt x="1318" y="1759"/>
                    </a:lnTo>
                    <a:lnTo>
                      <a:pt x="377"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0"/>
              <p:cNvSpPr/>
              <p:nvPr/>
            </p:nvSpPr>
            <p:spPr>
              <a:xfrm>
                <a:off x="3619850" y="2224275"/>
                <a:ext cx="41875" cy="52875"/>
              </a:xfrm>
              <a:custGeom>
                <a:rect b="b" l="l" r="r" t="t"/>
                <a:pathLst>
                  <a:path extrusionOk="0" h="2115" w="1675">
                    <a:moveTo>
                      <a:pt x="0" y="1"/>
                    </a:moveTo>
                    <a:lnTo>
                      <a:pt x="0" y="2114"/>
                    </a:lnTo>
                    <a:lnTo>
                      <a:pt x="293" y="2114"/>
                    </a:lnTo>
                    <a:lnTo>
                      <a:pt x="293" y="1089"/>
                    </a:lnTo>
                    <a:lnTo>
                      <a:pt x="1298" y="2114"/>
                    </a:lnTo>
                    <a:lnTo>
                      <a:pt x="1674" y="2114"/>
                    </a:lnTo>
                    <a:lnTo>
                      <a:pt x="544" y="984"/>
                    </a:lnTo>
                    <a:lnTo>
                      <a:pt x="1590" y="1"/>
                    </a:lnTo>
                    <a:lnTo>
                      <a:pt x="1235" y="1"/>
                    </a:lnTo>
                    <a:lnTo>
                      <a:pt x="293" y="901"/>
                    </a:lnTo>
                    <a:lnTo>
                      <a:pt x="293"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0"/>
              <p:cNvSpPr/>
              <p:nvPr/>
            </p:nvSpPr>
            <p:spPr>
              <a:xfrm>
                <a:off x="3689950" y="2224275"/>
                <a:ext cx="39775" cy="52875"/>
              </a:xfrm>
              <a:custGeom>
                <a:rect b="b" l="l" r="r" t="t"/>
                <a:pathLst>
                  <a:path extrusionOk="0" h="2115" w="1591">
                    <a:moveTo>
                      <a:pt x="0" y="1"/>
                    </a:moveTo>
                    <a:lnTo>
                      <a:pt x="0" y="2114"/>
                    </a:lnTo>
                    <a:lnTo>
                      <a:pt x="272" y="2114"/>
                    </a:lnTo>
                    <a:lnTo>
                      <a:pt x="272" y="357"/>
                    </a:lnTo>
                    <a:lnTo>
                      <a:pt x="1214" y="2114"/>
                    </a:lnTo>
                    <a:lnTo>
                      <a:pt x="1590" y="2114"/>
                    </a:lnTo>
                    <a:lnTo>
                      <a:pt x="1590" y="1"/>
                    </a:lnTo>
                    <a:lnTo>
                      <a:pt x="1318" y="1"/>
                    </a:lnTo>
                    <a:lnTo>
                      <a:pt x="1318" y="1759"/>
                    </a:lnTo>
                    <a:lnTo>
                      <a:pt x="377"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0"/>
              <p:cNvSpPr/>
              <p:nvPr/>
            </p:nvSpPr>
            <p:spPr>
              <a:xfrm>
                <a:off x="3737025" y="2224275"/>
                <a:ext cx="48150" cy="52875"/>
              </a:xfrm>
              <a:custGeom>
                <a:rect b="b" l="l" r="r" t="t"/>
                <a:pathLst>
                  <a:path extrusionOk="0" h="2115" w="1926">
                    <a:moveTo>
                      <a:pt x="963" y="294"/>
                    </a:moveTo>
                    <a:lnTo>
                      <a:pt x="1360" y="1340"/>
                    </a:lnTo>
                    <a:lnTo>
                      <a:pt x="586" y="1340"/>
                    </a:lnTo>
                    <a:lnTo>
                      <a:pt x="963" y="294"/>
                    </a:lnTo>
                    <a:close/>
                    <a:moveTo>
                      <a:pt x="816" y="1"/>
                    </a:moveTo>
                    <a:lnTo>
                      <a:pt x="0" y="2114"/>
                    </a:lnTo>
                    <a:lnTo>
                      <a:pt x="314" y="2114"/>
                    </a:lnTo>
                    <a:lnTo>
                      <a:pt x="502" y="1570"/>
                    </a:lnTo>
                    <a:lnTo>
                      <a:pt x="1444" y="1570"/>
                    </a:lnTo>
                    <a:lnTo>
                      <a:pt x="1632" y="2114"/>
                    </a:lnTo>
                    <a:lnTo>
                      <a:pt x="1925" y="2114"/>
                    </a:lnTo>
                    <a:lnTo>
                      <a:pt x="1130"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0"/>
              <p:cNvSpPr/>
              <p:nvPr/>
            </p:nvSpPr>
            <p:spPr>
              <a:xfrm>
                <a:off x="3792975" y="2224275"/>
                <a:ext cx="48150" cy="52875"/>
              </a:xfrm>
              <a:custGeom>
                <a:rect b="b" l="l" r="r" t="t"/>
                <a:pathLst>
                  <a:path extrusionOk="0" h="2115" w="1926">
                    <a:moveTo>
                      <a:pt x="1" y="1"/>
                    </a:moveTo>
                    <a:lnTo>
                      <a:pt x="1" y="2114"/>
                    </a:lnTo>
                    <a:lnTo>
                      <a:pt x="273" y="2114"/>
                    </a:lnTo>
                    <a:lnTo>
                      <a:pt x="273" y="273"/>
                    </a:lnTo>
                    <a:lnTo>
                      <a:pt x="817" y="1696"/>
                    </a:lnTo>
                    <a:lnTo>
                      <a:pt x="1110" y="1696"/>
                    </a:lnTo>
                    <a:lnTo>
                      <a:pt x="1654" y="273"/>
                    </a:lnTo>
                    <a:lnTo>
                      <a:pt x="1654" y="2114"/>
                    </a:lnTo>
                    <a:lnTo>
                      <a:pt x="1926" y="2114"/>
                    </a:lnTo>
                    <a:lnTo>
                      <a:pt x="1926" y="1"/>
                    </a:lnTo>
                    <a:lnTo>
                      <a:pt x="1507" y="1"/>
                    </a:lnTo>
                    <a:lnTo>
                      <a:pt x="963" y="1445"/>
                    </a:lnTo>
                    <a:lnTo>
                      <a:pt x="419"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0"/>
              <p:cNvSpPr/>
              <p:nvPr/>
            </p:nvSpPr>
            <p:spPr>
              <a:xfrm>
                <a:off x="3855225" y="2224275"/>
                <a:ext cx="33500" cy="52875"/>
              </a:xfrm>
              <a:custGeom>
                <a:rect b="b" l="l" r="r" t="t"/>
                <a:pathLst>
                  <a:path extrusionOk="0" h="2115" w="1340">
                    <a:moveTo>
                      <a:pt x="1" y="1"/>
                    </a:moveTo>
                    <a:lnTo>
                      <a:pt x="1" y="2114"/>
                    </a:lnTo>
                    <a:lnTo>
                      <a:pt x="1340" y="2114"/>
                    </a:lnTo>
                    <a:lnTo>
                      <a:pt x="1340" y="1863"/>
                    </a:lnTo>
                    <a:lnTo>
                      <a:pt x="273" y="1863"/>
                    </a:lnTo>
                    <a:lnTo>
                      <a:pt x="273" y="1110"/>
                    </a:lnTo>
                    <a:lnTo>
                      <a:pt x="1277" y="1110"/>
                    </a:lnTo>
                    <a:lnTo>
                      <a:pt x="1277" y="880"/>
                    </a:lnTo>
                    <a:lnTo>
                      <a:pt x="273" y="880"/>
                    </a:lnTo>
                    <a:lnTo>
                      <a:pt x="273" y="252"/>
                    </a:lnTo>
                    <a:lnTo>
                      <a:pt x="1319" y="252"/>
                    </a:lnTo>
                    <a:lnTo>
                      <a:pt x="1319"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0"/>
              <p:cNvSpPr/>
              <p:nvPr/>
            </p:nvSpPr>
            <p:spPr>
              <a:xfrm>
                <a:off x="3458200" y="2511475"/>
                <a:ext cx="31425" cy="52850"/>
              </a:xfrm>
              <a:custGeom>
                <a:rect b="b" l="l" r="r" t="t"/>
                <a:pathLst>
                  <a:path extrusionOk="0" h="2114" w="1257">
                    <a:moveTo>
                      <a:pt x="503" y="0"/>
                    </a:moveTo>
                    <a:lnTo>
                      <a:pt x="1" y="105"/>
                    </a:lnTo>
                    <a:lnTo>
                      <a:pt x="1" y="356"/>
                    </a:lnTo>
                    <a:lnTo>
                      <a:pt x="503" y="251"/>
                    </a:lnTo>
                    <a:lnTo>
                      <a:pt x="503" y="1883"/>
                    </a:lnTo>
                    <a:lnTo>
                      <a:pt x="43" y="1883"/>
                    </a:lnTo>
                    <a:lnTo>
                      <a:pt x="43" y="2113"/>
                    </a:lnTo>
                    <a:lnTo>
                      <a:pt x="1256" y="2113"/>
                    </a:lnTo>
                    <a:lnTo>
                      <a:pt x="1256" y="1883"/>
                    </a:lnTo>
                    <a:lnTo>
                      <a:pt x="775" y="1883"/>
                    </a:lnTo>
                    <a:lnTo>
                      <a:pt x="775"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0"/>
              <p:cNvSpPr/>
              <p:nvPr/>
            </p:nvSpPr>
            <p:spPr>
              <a:xfrm>
                <a:off x="3501625" y="2510425"/>
                <a:ext cx="33500" cy="53900"/>
              </a:xfrm>
              <a:custGeom>
                <a:rect b="b" l="l" r="r" t="t"/>
                <a:pathLst>
                  <a:path extrusionOk="0" h="2156" w="1340">
                    <a:moveTo>
                      <a:pt x="607" y="0"/>
                    </a:moveTo>
                    <a:cubicBezTo>
                      <a:pt x="524" y="0"/>
                      <a:pt x="440" y="21"/>
                      <a:pt x="335" y="42"/>
                    </a:cubicBezTo>
                    <a:cubicBezTo>
                      <a:pt x="231" y="63"/>
                      <a:pt x="126" y="105"/>
                      <a:pt x="1" y="147"/>
                    </a:cubicBezTo>
                    <a:lnTo>
                      <a:pt x="1" y="440"/>
                    </a:lnTo>
                    <a:cubicBezTo>
                      <a:pt x="126" y="377"/>
                      <a:pt x="231" y="314"/>
                      <a:pt x="335" y="293"/>
                    </a:cubicBezTo>
                    <a:cubicBezTo>
                      <a:pt x="419" y="251"/>
                      <a:pt x="524" y="251"/>
                      <a:pt x="607" y="251"/>
                    </a:cubicBezTo>
                    <a:cubicBezTo>
                      <a:pt x="733" y="251"/>
                      <a:pt x="837" y="272"/>
                      <a:pt x="921" y="356"/>
                    </a:cubicBezTo>
                    <a:cubicBezTo>
                      <a:pt x="1005" y="419"/>
                      <a:pt x="1047" y="502"/>
                      <a:pt x="1047" y="628"/>
                    </a:cubicBezTo>
                    <a:cubicBezTo>
                      <a:pt x="1047" y="691"/>
                      <a:pt x="1026" y="774"/>
                      <a:pt x="984" y="837"/>
                    </a:cubicBezTo>
                    <a:cubicBezTo>
                      <a:pt x="942" y="900"/>
                      <a:pt x="879" y="1005"/>
                      <a:pt x="796" y="1088"/>
                    </a:cubicBezTo>
                    <a:cubicBezTo>
                      <a:pt x="754" y="1151"/>
                      <a:pt x="628" y="1277"/>
                      <a:pt x="440" y="1465"/>
                    </a:cubicBezTo>
                    <a:cubicBezTo>
                      <a:pt x="252" y="1653"/>
                      <a:pt x="105" y="1800"/>
                      <a:pt x="1" y="1925"/>
                    </a:cubicBezTo>
                    <a:lnTo>
                      <a:pt x="1" y="2155"/>
                    </a:lnTo>
                    <a:lnTo>
                      <a:pt x="1340" y="2155"/>
                    </a:lnTo>
                    <a:lnTo>
                      <a:pt x="1340" y="1925"/>
                    </a:lnTo>
                    <a:lnTo>
                      <a:pt x="335" y="1925"/>
                    </a:lnTo>
                    <a:cubicBezTo>
                      <a:pt x="565" y="1674"/>
                      <a:pt x="754" y="1507"/>
                      <a:pt x="879" y="1360"/>
                    </a:cubicBezTo>
                    <a:cubicBezTo>
                      <a:pt x="1005" y="1235"/>
                      <a:pt x="1068" y="1151"/>
                      <a:pt x="1109" y="1130"/>
                    </a:cubicBezTo>
                    <a:cubicBezTo>
                      <a:pt x="1193" y="1025"/>
                      <a:pt x="1235" y="942"/>
                      <a:pt x="1277" y="858"/>
                    </a:cubicBezTo>
                    <a:cubicBezTo>
                      <a:pt x="1319" y="774"/>
                      <a:pt x="1319" y="691"/>
                      <a:pt x="1319" y="607"/>
                    </a:cubicBezTo>
                    <a:cubicBezTo>
                      <a:pt x="1319" y="419"/>
                      <a:pt x="1256" y="272"/>
                      <a:pt x="1130" y="168"/>
                    </a:cubicBezTo>
                    <a:cubicBezTo>
                      <a:pt x="1005" y="63"/>
                      <a:pt x="817" y="0"/>
                      <a:pt x="607"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0"/>
              <p:cNvSpPr/>
              <p:nvPr/>
            </p:nvSpPr>
            <p:spPr>
              <a:xfrm>
                <a:off x="3547650" y="2510425"/>
                <a:ext cx="35075" cy="54950"/>
              </a:xfrm>
              <a:custGeom>
                <a:rect b="b" l="l" r="r" t="t"/>
                <a:pathLst>
                  <a:path extrusionOk="0" h="2198" w="1403">
                    <a:moveTo>
                      <a:pt x="649" y="0"/>
                    </a:moveTo>
                    <a:cubicBezTo>
                      <a:pt x="566" y="0"/>
                      <a:pt x="482" y="0"/>
                      <a:pt x="377" y="21"/>
                    </a:cubicBezTo>
                    <a:cubicBezTo>
                      <a:pt x="273" y="42"/>
                      <a:pt x="189" y="63"/>
                      <a:pt x="64" y="84"/>
                    </a:cubicBezTo>
                    <a:lnTo>
                      <a:pt x="64" y="356"/>
                    </a:lnTo>
                    <a:cubicBezTo>
                      <a:pt x="189" y="314"/>
                      <a:pt x="273" y="293"/>
                      <a:pt x="377" y="272"/>
                    </a:cubicBezTo>
                    <a:cubicBezTo>
                      <a:pt x="461" y="251"/>
                      <a:pt x="545" y="251"/>
                      <a:pt x="629" y="251"/>
                    </a:cubicBezTo>
                    <a:cubicBezTo>
                      <a:pt x="775" y="251"/>
                      <a:pt x="880" y="272"/>
                      <a:pt x="942" y="335"/>
                    </a:cubicBezTo>
                    <a:cubicBezTo>
                      <a:pt x="1026" y="398"/>
                      <a:pt x="1068" y="481"/>
                      <a:pt x="1068" y="586"/>
                    </a:cubicBezTo>
                    <a:cubicBezTo>
                      <a:pt x="1068" y="691"/>
                      <a:pt x="1026" y="774"/>
                      <a:pt x="963" y="816"/>
                    </a:cubicBezTo>
                    <a:cubicBezTo>
                      <a:pt x="880" y="879"/>
                      <a:pt x="775" y="900"/>
                      <a:pt x="629" y="900"/>
                    </a:cubicBezTo>
                    <a:lnTo>
                      <a:pt x="377" y="900"/>
                    </a:lnTo>
                    <a:lnTo>
                      <a:pt x="377" y="1151"/>
                    </a:lnTo>
                    <a:lnTo>
                      <a:pt x="629" y="1151"/>
                    </a:lnTo>
                    <a:cubicBezTo>
                      <a:pt x="775" y="1151"/>
                      <a:pt x="901" y="1172"/>
                      <a:pt x="984" y="1256"/>
                    </a:cubicBezTo>
                    <a:cubicBezTo>
                      <a:pt x="1068" y="1318"/>
                      <a:pt x="1110" y="1423"/>
                      <a:pt x="1110" y="1549"/>
                    </a:cubicBezTo>
                    <a:cubicBezTo>
                      <a:pt x="1110" y="1674"/>
                      <a:pt x="1068" y="1779"/>
                      <a:pt x="984" y="1841"/>
                    </a:cubicBezTo>
                    <a:cubicBezTo>
                      <a:pt x="880" y="1925"/>
                      <a:pt x="754" y="1967"/>
                      <a:pt x="566" y="1967"/>
                    </a:cubicBezTo>
                    <a:cubicBezTo>
                      <a:pt x="461" y="1967"/>
                      <a:pt x="357" y="1946"/>
                      <a:pt x="273" y="1925"/>
                    </a:cubicBezTo>
                    <a:cubicBezTo>
                      <a:pt x="168" y="1904"/>
                      <a:pt x="85" y="1862"/>
                      <a:pt x="1" y="1821"/>
                    </a:cubicBezTo>
                    <a:lnTo>
                      <a:pt x="1" y="2093"/>
                    </a:lnTo>
                    <a:cubicBezTo>
                      <a:pt x="105" y="2134"/>
                      <a:pt x="210" y="2155"/>
                      <a:pt x="294" y="2176"/>
                    </a:cubicBezTo>
                    <a:cubicBezTo>
                      <a:pt x="398" y="2197"/>
                      <a:pt x="482" y="2197"/>
                      <a:pt x="566" y="2197"/>
                    </a:cubicBezTo>
                    <a:cubicBezTo>
                      <a:pt x="838" y="2197"/>
                      <a:pt x="1047" y="2134"/>
                      <a:pt x="1193" y="2030"/>
                    </a:cubicBezTo>
                    <a:cubicBezTo>
                      <a:pt x="1340" y="1904"/>
                      <a:pt x="1403" y="1758"/>
                      <a:pt x="1403" y="1549"/>
                    </a:cubicBezTo>
                    <a:cubicBezTo>
                      <a:pt x="1403" y="1402"/>
                      <a:pt x="1361" y="1297"/>
                      <a:pt x="1277" y="1193"/>
                    </a:cubicBezTo>
                    <a:cubicBezTo>
                      <a:pt x="1214" y="1109"/>
                      <a:pt x="1110" y="1046"/>
                      <a:pt x="963" y="1025"/>
                    </a:cubicBezTo>
                    <a:cubicBezTo>
                      <a:pt x="1089" y="984"/>
                      <a:pt x="1193" y="921"/>
                      <a:pt x="1256" y="858"/>
                    </a:cubicBezTo>
                    <a:cubicBezTo>
                      <a:pt x="1319" y="774"/>
                      <a:pt x="1361" y="670"/>
                      <a:pt x="1361" y="544"/>
                    </a:cubicBezTo>
                    <a:cubicBezTo>
                      <a:pt x="1361" y="377"/>
                      <a:pt x="1298" y="251"/>
                      <a:pt x="1173" y="147"/>
                    </a:cubicBezTo>
                    <a:cubicBezTo>
                      <a:pt x="1026" y="42"/>
                      <a:pt x="859" y="0"/>
                      <a:pt x="649"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0"/>
              <p:cNvSpPr/>
              <p:nvPr/>
            </p:nvSpPr>
            <p:spPr>
              <a:xfrm>
                <a:off x="3592125" y="2511475"/>
                <a:ext cx="38725" cy="52850"/>
              </a:xfrm>
              <a:custGeom>
                <a:rect b="b" l="l" r="r" t="t"/>
                <a:pathLst>
                  <a:path extrusionOk="0" h="2114" w="1549">
                    <a:moveTo>
                      <a:pt x="963" y="251"/>
                    </a:moveTo>
                    <a:lnTo>
                      <a:pt x="963" y="1381"/>
                    </a:lnTo>
                    <a:lnTo>
                      <a:pt x="230" y="1381"/>
                    </a:lnTo>
                    <a:lnTo>
                      <a:pt x="963" y="251"/>
                    </a:lnTo>
                    <a:close/>
                    <a:moveTo>
                      <a:pt x="879" y="0"/>
                    </a:moveTo>
                    <a:lnTo>
                      <a:pt x="0" y="1339"/>
                    </a:lnTo>
                    <a:lnTo>
                      <a:pt x="0" y="1611"/>
                    </a:lnTo>
                    <a:lnTo>
                      <a:pt x="963" y="1611"/>
                    </a:lnTo>
                    <a:lnTo>
                      <a:pt x="963" y="2113"/>
                    </a:lnTo>
                    <a:lnTo>
                      <a:pt x="1235" y="2113"/>
                    </a:lnTo>
                    <a:lnTo>
                      <a:pt x="1235" y="1611"/>
                    </a:lnTo>
                    <a:lnTo>
                      <a:pt x="1549" y="1611"/>
                    </a:lnTo>
                    <a:lnTo>
                      <a:pt x="1549" y="1381"/>
                    </a:lnTo>
                    <a:lnTo>
                      <a:pt x="1235" y="1381"/>
                    </a:lnTo>
                    <a:lnTo>
                      <a:pt x="1235"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0"/>
              <p:cNvSpPr/>
              <p:nvPr/>
            </p:nvSpPr>
            <p:spPr>
              <a:xfrm>
                <a:off x="3686275" y="2511475"/>
                <a:ext cx="34550" cy="53900"/>
              </a:xfrm>
              <a:custGeom>
                <a:rect b="b" l="l" r="r" t="t"/>
                <a:pathLst>
                  <a:path extrusionOk="0" h="2156" w="1382">
                    <a:moveTo>
                      <a:pt x="105" y="0"/>
                    </a:moveTo>
                    <a:lnTo>
                      <a:pt x="105" y="1067"/>
                    </a:lnTo>
                    <a:cubicBezTo>
                      <a:pt x="168" y="1025"/>
                      <a:pt x="252" y="1004"/>
                      <a:pt x="335" y="983"/>
                    </a:cubicBezTo>
                    <a:cubicBezTo>
                      <a:pt x="398" y="963"/>
                      <a:pt x="482" y="963"/>
                      <a:pt x="566" y="963"/>
                    </a:cubicBezTo>
                    <a:cubicBezTo>
                      <a:pt x="712" y="963"/>
                      <a:pt x="858" y="1004"/>
                      <a:pt x="942" y="1088"/>
                    </a:cubicBezTo>
                    <a:cubicBezTo>
                      <a:pt x="1047" y="1172"/>
                      <a:pt x="1089" y="1297"/>
                      <a:pt x="1089" y="1444"/>
                    </a:cubicBezTo>
                    <a:cubicBezTo>
                      <a:pt x="1089" y="1590"/>
                      <a:pt x="1047" y="1695"/>
                      <a:pt x="942" y="1779"/>
                    </a:cubicBezTo>
                    <a:cubicBezTo>
                      <a:pt x="858" y="1862"/>
                      <a:pt x="712" y="1925"/>
                      <a:pt x="566" y="1925"/>
                    </a:cubicBezTo>
                    <a:cubicBezTo>
                      <a:pt x="461" y="1925"/>
                      <a:pt x="356" y="1904"/>
                      <a:pt x="273" y="1883"/>
                    </a:cubicBezTo>
                    <a:cubicBezTo>
                      <a:pt x="189" y="1862"/>
                      <a:pt x="84" y="1820"/>
                      <a:pt x="1" y="1779"/>
                    </a:cubicBezTo>
                    <a:lnTo>
                      <a:pt x="1" y="2071"/>
                    </a:lnTo>
                    <a:cubicBezTo>
                      <a:pt x="105" y="2092"/>
                      <a:pt x="210" y="2113"/>
                      <a:pt x="294" y="2134"/>
                    </a:cubicBezTo>
                    <a:cubicBezTo>
                      <a:pt x="377" y="2155"/>
                      <a:pt x="482" y="2155"/>
                      <a:pt x="566" y="2155"/>
                    </a:cubicBezTo>
                    <a:cubicBezTo>
                      <a:pt x="817" y="2155"/>
                      <a:pt x="1026" y="2092"/>
                      <a:pt x="1172" y="1967"/>
                    </a:cubicBezTo>
                    <a:cubicBezTo>
                      <a:pt x="1298" y="1841"/>
                      <a:pt x="1382" y="1674"/>
                      <a:pt x="1382" y="1444"/>
                    </a:cubicBezTo>
                    <a:cubicBezTo>
                      <a:pt x="1382" y="1214"/>
                      <a:pt x="1298" y="1046"/>
                      <a:pt x="1172" y="921"/>
                    </a:cubicBezTo>
                    <a:cubicBezTo>
                      <a:pt x="1026" y="774"/>
                      <a:pt x="838" y="711"/>
                      <a:pt x="607" y="711"/>
                    </a:cubicBezTo>
                    <a:cubicBezTo>
                      <a:pt x="566" y="711"/>
                      <a:pt x="524" y="711"/>
                      <a:pt x="482" y="732"/>
                    </a:cubicBezTo>
                    <a:cubicBezTo>
                      <a:pt x="440" y="732"/>
                      <a:pt x="398" y="753"/>
                      <a:pt x="356" y="753"/>
                    </a:cubicBezTo>
                    <a:lnTo>
                      <a:pt x="356" y="230"/>
                    </a:lnTo>
                    <a:lnTo>
                      <a:pt x="1214" y="230"/>
                    </a:lnTo>
                    <a:lnTo>
                      <a:pt x="1214"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0"/>
              <p:cNvSpPr/>
              <p:nvPr/>
            </p:nvSpPr>
            <p:spPr>
              <a:xfrm>
                <a:off x="3732300" y="2510425"/>
                <a:ext cx="36125" cy="54950"/>
              </a:xfrm>
              <a:custGeom>
                <a:rect b="b" l="l" r="r" t="t"/>
                <a:pathLst>
                  <a:path extrusionOk="0" h="2198" w="1445">
                    <a:moveTo>
                      <a:pt x="754" y="984"/>
                    </a:moveTo>
                    <a:cubicBezTo>
                      <a:pt x="880" y="984"/>
                      <a:pt x="984" y="1025"/>
                      <a:pt x="1047" y="1109"/>
                    </a:cubicBezTo>
                    <a:cubicBezTo>
                      <a:pt x="1131" y="1214"/>
                      <a:pt x="1173" y="1318"/>
                      <a:pt x="1173" y="1486"/>
                    </a:cubicBezTo>
                    <a:cubicBezTo>
                      <a:pt x="1173" y="1632"/>
                      <a:pt x="1131" y="1758"/>
                      <a:pt x="1047" y="1841"/>
                    </a:cubicBezTo>
                    <a:cubicBezTo>
                      <a:pt x="984" y="1925"/>
                      <a:pt x="880" y="1967"/>
                      <a:pt x="754" y="1967"/>
                    </a:cubicBezTo>
                    <a:cubicBezTo>
                      <a:pt x="608" y="1967"/>
                      <a:pt x="524" y="1925"/>
                      <a:pt x="440" y="1841"/>
                    </a:cubicBezTo>
                    <a:cubicBezTo>
                      <a:pt x="357" y="1758"/>
                      <a:pt x="336" y="1632"/>
                      <a:pt x="336" y="1486"/>
                    </a:cubicBezTo>
                    <a:cubicBezTo>
                      <a:pt x="336" y="1318"/>
                      <a:pt x="357" y="1214"/>
                      <a:pt x="440" y="1109"/>
                    </a:cubicBezTo>
                    <a:cubicBezTo>
                      <a:pt x="524" y="1025"/>
                      <a:pt x="608" y="984"/>
                      <a:pt x="754" y="984"/>
                    </a:cubicBezTo>
                    <a:close/>
                    <a:moveTo>
                      <a:pt x="859" y="0"/>
                    </a:moveTo>
                    <a:cubicBezTo>
                      <a:pt x="608" y="0"/>
                      <a:pt x="377" y="105"/>
                      <a:pt x="231" y="293"/>
                    </a:cubicBezTo>
                    <a:cubicBezTo>
                      <a:pt x="64" y="502"/>
                      <a:pt x="1" y="774"/>
                      <a:pt x="1" y="1109"/>
                    </a:cubicBezTo>
                    <a:cubicBezTo>
                      <a:pt x="1" y="1465"/>
                      <a:pt x="64" y="1737"/>
                      <a:pt x="189" y="1925"/>
                    </a:cubicBezTo>
                    <a:cubicBezTo>
                      <a:pt x="315" y="2113"/>
                      <a:pt x="503" y="2197"/>
                      <a:pt x="754" y="2197"/>
                    </a:cubicBezTo>
                    <a:cubicBezTo>
                      <a:pt x="963" y="2197"/>
                      <a:pt x="1131" y="2134"/>
                      <a:pt x="1256" y="2009"/>
                    </a:cubicBezTo>
                    <a:cubicBezTo>
                      <a:pt x="1382" y="1862"/>
                      <a:pt x="1445" y="1695"/>
                      <a:pt x="1445" y="1486"/>
                    </a:cubicBezTo>
                    <a:cubicBezTo>
                      <a:pt x="1445" y="1256"/>
                      <a:pt x="1382" y="1088"/>
                      <a:pt x="1256" y="963"/>
                    </a:cubicBezTo>
                    <a:cubicBezTo>
                      <a:pt x="1152" y="816"/>
                      <a:pt x="984" y="753"/>
                      <a:pt x="754" y="753"/>
                    </a:cubicBezTo>
                    <a:cubicBezTo>
                      <a:pt x="670" y="753"/>
                      <a:pt x="566" y="774"/>
                      <a:pt x="482" y="816"/>
                    </a:cubicBezTo>
                    <a:cubicBezTo>
                      <a:pt x="398" y="858"/>
                      <a:pt x="336" y="921"/>
                      <a:pt x="273" y="1005"/>
                    </a:cubicBezTo>
                    <a:cubicBezTo>
                      <a:pt x="294" y="753"/>
                      <a:pt x="357" y="565"/>
                      <a:pt x="440" y="440"/>
                    </a:cubicBezTo>
                    <a:cubicBezTo>
                      <a:pt x="545" y="314"/>
                      <a:pt x="691" y="251"/>
                      <a:pt x="880" y="251"/>
                    </a:cubicBezTo>
                    <a:cubicBezTo>
                      <a:pt x="942" y="251"/>
                      <a:pt x="1026" y="251"/>
                      <a:pt x="1089" y="272"/>
                    </a:cubicBezTo>
                    <a:cubicBezTo>
                      <a:pt x="1173" y="293"/>
                      <a:pt x="1235" y="314"/>
                      <a:pt x="1319" y="356"/>
                    </a:cubicBezTo>
                    <a:lnTo>
                      <a:pt x="1319" y="84"/>
                    </a:lnTo>
                    <a:cubicBezTo>
                      <a:pt x="1235" y="63"/>
                      <a:pt x="1152" y="42"/>
                      <a:pt x="1089" y="21"/>
                    </a:cubicBezTo>
                    <a:cubicBezTo>
                      <a:pt x="1005" y="0"/>
                      <a:pt x="942" y="0"/>
                      <a:pt x="859"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0"/>
              <p:cNvSpPr/>
              <p:nvPr/>
            </p:nvSpPr>
            <p:spPr>
              <a:xfrm>
                <a:off x="3778875" y="2511475"/>
                <a:ext cx="34525" cy="52850"/>
              </a:xfrm>
              <a:custGeom>
                <a:rect b="b" l="l" r="r" t="t"/>
                <a:pathLst>
                  <a:path extrusionOk="0" h="2114" w="1381">
                    <a:moveTo>
                      <a:pt x="0" y="0"/>
                    </a:moveTo>
                    <a:lnTo>
                      <a:pt x="0" y="230"/>
                    </a:lnTo>
                    <a:lnTo>
                      <a:pt x="1025" y="230"/>
                    </a:lnTo>
                    <a:lnTo>
                      <a:pt x="314" y="2113"/>
                    </a:lnTo>
                    <a:lnTo>
                      <a:pt x="607" y="2113"/>
                    </a:lnTo>
                    <a:lnTo>
                      <a:pt x="1381" y="126"/>
                    </a:lnTo>
                    <a:lnTo>
                      <a:pt x="1381"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0"/>
              <p:cNvSpPr/>
              <p:nvPr/>
            </p:nvSpPr>
            <p:spPr>
              <a:xfrm>
                <a:off x="3824375" y="2510425"/>
                <a:ext cx="36125" cy="54950"/>
              </a:xfrm>
              <a:custGeom>
                <a:rect b="b" l="l" r="r" t="t"/>
                <a:pathLst>
                  <a:path extrusionOk="0" h="2198" w="1445">
                    <a:moveTo>
                      <a:pt x="712" y="230"/>
                    </a:moveTo>
                    <a:cubicBezTo>
                      <a:pt x="837" y="230"/>
                      <a:pt x="942" y="251"/>
                      <a:pt x="1005" y="314"/>
                    </a:cubicBezTo>
                    <a:cubicBezTo>
                      <a:pt x="1088" y="377"/>
                      <a:pt x="1109" y="461"/>
                      <a:pt x="1109" y="586"/>
                    </a:cubicBezTo>
                    <a:cubicBezTo>
                      <a:pt x="1109" y="691"/>
                      <a:pt x="1088" y="774"/>
                      <a:pt x="1005" y="837"/>
                    </a:cubicBezTo>
                    <a:cubicBezTo>
                      <a:pt x="942" y="900"/>
                      <a:pt x="837" y="921"/>
                      <a:pt x="712" y="921"/>
                    </a:cubicBezTo>
                    <a:cubicBezTo>
                      <a:pt x="607" y="921"/>
                      <a:pt x="503" y="900"/>
                      <a:pt x="440" y="837"/>
                    </a:cubicBezTo>
                    <a:cubicBezTo>
                      <a:pt x="356" y="774"/>
                      <a:pt x="335" y="691"/>
                      <a:pt x="335" y="586"/>
                    </a:cubicBezTo>
                    <a:cubicBezTo>
                      <a:pt x="335" y="461"/>
                      <a:pt x="356" y="377"/>
                      <a:pt x="440" y="314"/>
                    </a:cubicBezTo>
                    <a:cubicBezTo>
                      <a:pt x="503" y="251"/>
                      <a:pt x="607" y="230"/>
                      <a:pt x="712" y="230"/>
                    </a:cubicBezTo>
                    <a:close/>
                    <a:moveTo>
                      <a:pt x="712" y="1151"/>
                    </a:moveTo>
                    <a:cubicBezTo>
                      <a:pt x="858" y="1151"/>
                      <a:pt x="963" y="1193"/>
                      <a:pt x="1047" y="1256"/>
                    </a:cubicBezTo>
                    <a:cubicBezTo>
                      <a:pt x="1130" y="1339"/>
                      <a:pt x="1151" y="1444"/>
                      <a:pt x="1151" y="1569"/>
                    </a:cubicBezTo>
                    <a:cubicBezTo>
                      <a:pt x="1151" y="1695"/>
                      <a:pt x="1130" y="1779"/>
                      <a:pt x="1047" y="1862"/>
                    </a:cubicBezTo>
                    <a:cubicBezTo>
                      <a:pt x="963" y="1925"/>
                      <a:pt x="858" y="1967"/>
                      <a:pt x="712" y="1967"/>
                    </a:cubicBezTo>
                    <a:cubicBezTo>
                      <a:pt x="586" y="1967"/>
                      <a:pt x="482" y="1925"/>
                      <a:pt x="398" y="1862"/>
                    </a:cubicBezTo>
                    <a:cubicBezTo>
                      <a:pt x="314" y="1800"/>
                      <a:pt x="293" y="1695"/>
                      <a:pt x="293" y="1569"/>
                    </a:cubicBezTo>
                    <a:cubicBezTo>
                      <a:pt x="293" y="1444"/>
                      <a:pt x="314" y="1339"/>
                      <a:pt x="398" y="1256"/>
                    </a:cubicBezTo>
                    <a:cubicBezTo>
                      <a:pt x="482" y="1193"/>
                      <a:pt x="586" y="1151"/>
                      <a:pt x="712" y="1151"/>
                    </a:cubicBezTo>
                    <a:close/>
                    <a:moveTo>
                      <a:pt x="712" y="0"/>
                    </a:moveTo>
                    <a:cubicBezTo>
                      <a:pt x="503" y="0"/>
                      <a:pt x="356" y="42"/>
                      <a:pt x="231" y="147"/>
                    </a:cubicBezTo>
                    <a:cubicBezTo>
                      <a:pt x="105" y="251"/>
                      <a:pt x="42" y="377"/>
                      <a:pt x="42" y="544"/>
                    </a:cubicBezTo>
                    <a:cubicBezTo>
                      <a:pt x="42" y="670"/>
                      <a:pt x="84" y="774"/>
                      <a:pt x="147" y="858"/>
                    </a:cubicBezTo>
                    <a:cubicBezTo>
                      <a:pt x="210" y="942"/>
                      <a:pt x="314" y="1005"/>
                      <a:pt x="440" y="1025"/>
                    </a:cubicBezTo>
                    <a:cubicBezTo>
                      <a:pt x="293" y="1067"/>
                      <a:pt x="189" y="1130"/>
                      <a:pt x="105" y="1214"/>
                    </a:cubicBezTo>
                    <a:cubicBezTo>
                      <a:pt x="42" y="1318"/>
                      <a:pt x="0" y="1423"/>
                      <a:pt x="0" y="1569"/>
                    </a:cubicBezTo>
                    <a:cubicBezTo>
                      <a:pt x="0" y="1758"/>
                      <a:pt x="63" y="1925"/>
                      <a:pt x="189" y="2030"/>
                    </a:cubicBezTo>
                    <a:cubicBezTo>
                      <a:pt x="314" y="2134"/>
                      <a:pt x="482" y="2197"/>
                      <a:pt x="712" y="2197"/>
                    </a:cubicBezTo>
                    <a:cubicBezTo>
                      <a:pt x="963" y="2197"/>
                      <a:pt x="1130" y="2134"/>
                      <a:pt x="1256" y="2030"/>
                    </a:cubicBezTo>
                    <a:cubicBezTo>
                      <a:pt x="1381" y="1925"/>
                      <a:pt x="1444" y="1758"/>
                      <a:pt x="1444" y="1569"/>
                    </a:cubicBezTo>
                    <a:cubicBezTo>
                      <a:pt x="1444" y="1423"/>
                      <a:pt x="1402" y="1318"/>
                      <a:pt x="1340" y="1214"/>
                    </a:cubicBezTo>
                    <a:cubicBezTo>
                      <a:pt x="1256" y="1130"/>
                      <a:pt x="1151" y="1067"/>
                      <a:pt x="1005" y="1025"/>
                    </a:cubicBezTo>
                    <a:cubicBezTo>
                      <a:pt x="1130" y="1005"/>
                      <a:pt x="1235" y="942"/>
                      <a:pt x="1298" y="858"/>
                    </a:cubicBezTo>
                    <a:cubicBezTo>
                      <a:pt x="1360" y="774"/>
                      <a:pt x="1402" y="670"/>
                      <a:pt x="1402" y="544"/>
                    </a:cubicBezTo>
                    <a:cubicBezTo>
                      <a:pt x="1402" y="377"/>
                      <a:pt x="1340" y="251"/>
                      <a:pt x="1214" y="147"/>
                    </a:cubicBezTo>
                    <a:cubicBezTo>
                      <a:pt x="1088" y="42"/>
                      <a:pt x="942" y="0"/>
                      <a:pt x="712"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0"/>
              <p:cNvSpPr/>
              <p:nvPr/>
            </p:nvSpPr>
            <p:spPr>
              <a:xfrm>
                <a:off x="3892900" y="2510425"/>
                <a:ext cx="36650" cy="54950"/>
              </a:xfrm>
              <a:custGeom>
                <a:rect b="b" l="l" r="r" t="t"/>
                <a:pathLst>
                  <a:path extrusionOk="0" h="2198" w="1466">
                    <a:moveTo>
                      <a:pt x="712" y="230"/>
                    </a:moveTo>
                    <a:cubicBezTo>
                      <a:pt x="837" y="230"/>
                      <a:pt x="942" y="272"/>
                      <a:pt x="1026" y="356"/>
                    </a:cubicBezTo>
                    <a:cubicBezTo>
                      <a:pt x="1088" y="461"/>
                      <a:pt x="1130" y="565"/>
                      <a:pt x="1130" y="733"/>
                    </a:cubicBezTo>
                    <a:cubicBezTo>
                      <a:pt x="1130" y="879"/>
                      <a:pt x="1088" y="1005"/>
                      <a:pt x="1026" y="1088"/>
                    </a:cubicBezTo>
                    <a:cubicBezTo>
                      <a:pt x="942" y="1172"/>
                      <a:pt x="837" y="1214"/>
                      <a:pt x="712" y="1214"/>
                    </a:cubicBezTo>
                    <a:cubicBezTo>
                      <a:pt x="586" y="1214"/>
                      <a:pt x="482" y="1172"/>
                      <a:pt x="419" y="1088"/>
                    </a:cubicBezTo>
                    <a:cubicBezTo>
                      <a:pt x="335" y="1005"/>
                      <a:pt x="293" y="879"/>
                      <a:pt x="293" y="733"/>
                    </a:cubicBezTo>
                    <a:cubicBezTo>
                      <a:pt x="293" y="565"/>
                      <a:pt x="335" y="461"/>
                      <a:pt x="419" y="356"/>
                    </a:cubicBezTo>
                    <a:cubicBezTo>
                      <a:pt x="482" y="272"/>
                      <a:pt x="586" y="230"/>
                      <a:pt x="712" y="230"/>
                    </a:cubicBezTo>
                    <a:close/>
                    <a:moveTo>
                      <a:pt x="712" y="0"/>
                    </a:moveTo>
                    <a:cubicBezTo>
                      <a:pt x="503" y="0"/>
                      <a:pt x="335" y="63"/>
                      <a:pt x="210" y="209"/>
                    </a:cubicBezTo>
                    <a:cubicBezTo>
                      <a:pt x="84" y="335"/>
                      <a:pt x="0" y="502"/>
                      <a:pt x="0" y="733"/>
                    </a:cubicBezTo>
                    <a:cubicBezTo>
                      <a:pt x="0" y="942"/>
                      <a:pt x="63" y="1130"/>
                      <a:pt x="189" y="1256"/>
                    </a:cubicBezTo>
                    <a:cubicBezTo>
                      <a:pt x="314" y="1381"/>
                      <a:pt x="482" y="1444"/>
                      <a:pt x="691" y="1444"/>
                    </a:cubicBezTo>
                    <a:cubicBezTo>
                      <a:pt x="795" y="1444"/>
                      <a:pt x="900" y="1423"/>
                      <a:pt x="984" y="1381"/>
                    </a:cubicBezTo>
                    <a:cubicBezTo>
                      <a:pt x="1068" y="1339"/>
                      <a:pt x="1130" y="1277"/>
                      <a:pt x="1193" y="1193"/>
                    </a:cubicBezTo>
                    <a:lnTo>
                      <a:pt x="1193" y="1193"/>
                    </a:lnTo>
                    <a:cubicBezTo>
                      <a:pt x="1172" y="1444"/>
                      <a:pt x="1109" y="1632"/>
                      <a:pt x="1005" y="1758"/>
                    </a:cubicBezTo>
                    <a:cubicBezTo>
                      <a:pt x="921" y="1904"/>
                      <a:pt x="775" y="1967"/>
                      <a:pt x="586" y="1967"/>
                    </a:cubicBezTo>
                    <a:cubicBezTo>
                      <a:pt x="503" y="1967"/>
                      <a:pt x="440" y="1946"/>
                      <a:pt x="356" y="1925"/>
                    </a:cubicBezTo>
                    <a:cubicBezTo>
                      <a:pt x="293" y="1904"/>
                      <a:pt x="210" y="1883"/>
                      <a:pt x="147" y="1862"/>
                    </a:cubicBezTo>
                    <a:lnTo>
                      <a:pt x="147" y="2113"/>
                    </a:lnTo>
                    <a:cubicBezTo>
                      <a:pt x="231" y="2134"/>
                      <a:pt x="293" y="2155"/>
                      <a:pt x="377" y="2176"/>
                    </a:cubicBezTo>
                    <a:cubicBezTo>
                      <a:pt x="440" y="2197"/>
                      <a:pt x="523" y="2197"/>
                      <a:pt x="586" y="2197"/>
                    </a:cubicBezTo>
                    <a:cubicBezTo>
                      <a:pt x="858" y="2197"/>
                      <a:pt x="1068" y="2093"/>
                      <a:pt x="1235" y="1904"/>
                    </a:cubicBezTo>
                    <a:cubicBezTo>
                      <a:pt x="1381" y="1695"/>
                      <a:pt x="1465" y="1444"/>
                      <a:pt x="1465" y="1109"/>
                    </a:cubicBezTo>
                    <a:cubicBezTo>
                      <a:pt x="1465" y="753"/>
                      <a:pt x="1402" y="481"/>
                      <a:pt x="1277" y="293"/>
                    </a:cubicBezTo>
                    <a:cubicBezTo>
                      <a:pt x="1151" y="105"/>
                      <a:pt x="963" y="0"/>
                      <a:pt x="712"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0"/>
              <p:cNvSpPr/>
              <p:nvPr/>
            </p:nvSpPr>
            <p:spPr>
              <a:xfrm>
                <a:off x="3939975" y="2510425"/>
                <a:ext cx="33500" cy="53900"/>
              </a:xfrm>
              <a:custGeom>
                <a:rect b="b" l="l" r="r" t="t"/>
                <a:pathLst>
                  <a:path extrusionOk="0" h="2156" w="1340">
                    <a:moveTo>
                      <a:pt x="607" y="0"/>
                    </a:moveTo>
                    <a:cubicBezTo>
                      <a:pt x="524" y="0"/>
                      <a:pt x="440" y="21"/>
                      <a:pt x="335" y="42"/>
                    </a:cubicBezTo>
                    <a:cubicBezTo>
                      <a:pt x="252" y="63"/>
                      <a:pt x="126" y="105"/>
                      <a:pt x="21" y="147"/>
                    </a:cubicBezTo>
                    <a:lnTo>
                      <a:pt x="21" y="440"/>
                    </a:lnTo>
                    <a:cubicBezTo>
                      <a:pt x="126" y="377"/>
                      <a:pt x="231" y="314"/>
                      <a:pt x="335" y="293"/>
                    </a:cubicBezTo>
                    <a:cubicBezTo>
                      <a:pt x="440" y="251"/>
                      <a:pt x="524" y="251"/>
                      <a:pt x="628" y="251"/>
                    </a:cubicBezTo>
                    <a:cubicBezTo>
                      <a:pt x="754" y="251"/>
                      <a:pt x="858" y="272"/>
                      <a:pt x="921" y="356"/>
                    </a:cubicBezTo>
                    <a:cubicBezTo>
                      <a:pt x="1005" y="419"/>
                      <a:pt x="1047" y="502"/>
                      <a:pt x="1047" y="628"/>
                    </a:cubicBezTo>
                    <a:cubicBezTo>
                      <a:pt x="1047" y="691"/>
                      <a:pt x="1026" y="774"/>
                      <a:pt x="984" y="837"/>
                    </a:cubicBezTo>
                    <a:cubicBezTo>
                      <a:pt x="963" y="900"/>
                      <a:pt x="900" y="1005"/>
                      <a:pt x="796" y="1088"/>
                    </a:cubicBezTo>
                    <a:cubicBezTo>
                      <a:pt x="754" y="1151"/>
                      <a:pt x="628" y="1277"/>
                      <a:pt x="440" y="1465"/>
                    </a:cubicBezTo>
                    <a:cubicBezTo>
                      <a:pt x="252" y="1653"/>
                      <a:pt x="105" y="1800"/>
                      <a:pt x="1" y="1925"/>
                    </a:cubicBezTo>
                    <a:lnTo>
                      <a:pt x="1" y="2155"/>
                    </a:lnTo>
                    <a:lnTo>
                      <a:pt x="1340" y="2155"/>
                    </a:lnTo>
                    <a:lnTo>
                      <a:pt x="1340" y="1925"/>
                    </a:lnTo>
                    <a:lnTo>
                      <a:pt x="356" y="1925"/>
                    </a:lnTo>
                    <a:cubicBezTo>
                      <a:pt x="586" y="1674"/>
                      <a:pt x="754" y="1507"/>
                      <a:pt x="879" y="1360"/>
                    </a:cubicBezTo>
                    <a:cubicBezTo>
                      <a:pt x="1005" y="1235"/>
                      <a:pt x="1089" y="1151"/>
                      <a:pt x="1109" y="1130"/>
                    </a:cubicBezTo>
                    <a:cubicBezTo>
                      <a:pt x="1193" y="1025"/>
                      <a:pt x="1256" y="942"/>
                      <a:pt x="1277" y="858"/>
                    </a:cubicBezTo>
                    <a:cubicBezTo>
                      <a:pt x="1319" y="774"/>
                      <a:pt x="1340" y="691"/>
                      <a:pt x="1340" y="607"/>
                    </a:cubicBezTo>
                    <a:cubicBezTo>
                      <a:pt x="1340" y="419"/>
                      <a:pt x="1277" y="272"/>
                      <a:pt x="1151" y="168"/>
                    </a:cubicBezTo>
                    <a:cubicBezTo>
                      <a:pt x="1005" y="63"/>
                      <a:pt x="837" y="0"/>
                      <a:pt x="607"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0"/>
              <p:cNvSpPr/>
              <p:nvPr/>
            </p:nvSpPr>
            <p:spPr>
              <a:xfrm>
                <a:off x="3989150" y="2511475"/>
                <a:ext cx="31400" cy="52850"/>
              </a:xfrm>
              <a:custGeom>
                <a:rect b="b" l="l" r="r" t="t"/>
                <a:pathLst>
                  <a:path extrusionOk="0" h="2114" w="1256">
                    <a:moveTo>
                      <a:pt x="503" y="0"/>
                    </a:moveTo>
                    <a:lnTo>
                      <a:pt x="0" y="105"/>
                    </a:lnTo>
                    <a:lnTo>
                      <a:pt x="0" y="356"/>
                    </a:lnTo>
                    <a:lnTo>
                      <a:pt x="503" y="251"/>
                    </a:lnTo>
                    <a:lnTo>
                      <a:pt x="503" y="1883"/>
                    </a:lnTo>
                    <a:lnTo>
                      <a:pt x="21" y="1883"/>
                    </a:lnTo>
                    <a:lnTo>
                      <a:pt x="21" y="2113"/>
                    </a:lnTo>
                    <a:lnTo>
                      <a:pt x="1256" y="2113"/>
                    </a:lnTo>
                    <a:lnTo>
                      <a:pt x="1256" y="1883"/>
                    </a:lnTo>
                    <a:lnTo>
                      <a:pt x="775" y="1883"/>
                    </a:lnTo>
                    <a:lnTo>
                      <a:pt x="775"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0"/>
              <p:cNvSpPr/>
              <p:nvPr/>
            </p:nvSpPr>
            <p:spPr>
              <a:xfrm>
                <a:off x="4032575" y="2510425"/>
                <a:ext cx="33500" cy="53900"/>
              </a:xfrm>
              <a:custGeom>
                <a:rect b="b" l="l" r="r" t="t"/>
                <a:pathLst>
                  <a:path extrusionOk="0" h="2156" w="1340">
                    <a:moveTo>
                      <a:pt x="607" y="0"/>
                    </a:moveTo>
                    <a:cubicBezTo>
                      <a:pt x="523" y="0"/>
                      <a:pt x="439" y="21"/>
                      <a:pt x="335" y="42"/>
                    </a:cubicBezTo>
                    <a:cubicBezTo>
                      <a:pt x="230" y="63"/>
                      <a:pt x="126" y="105"/>
                      <a:pt x="0" y="147"/>
                    </a:cubicBezTo>
                    <a:lnTo>
                      <a:pt x="0" y="440"/>
                    </a:lnTo>
                    <a:cubicBezTo>
                      <a:pt x="126" y="377"/>
                      <a:pt x="230" y="314"/>
                      <a:pt x="335" y="293"/>
                    </a:cubicBezTo>
                    <a:cubicBezTo>
                      <a:pt x="418" y="251"/>
                      <a:pt x="523" y="251"/>
                      <a:pt x="607" y="251"/>
                    </a:cubicBezTo>
                    <a:cubicBezTo>
                      <a:pt x="732" y="251"/>
                      <a:pt x="837" y="272"/>
                      <a:pt x="921" y="356"/>
                    </a:cubicBezTo>
                    <a:cubicBezTo>
                      <a:pt x="1004" y="419"/>
                      <a:pt x="1046" y="502"/>
                      <a:pt x="1046" y="628"/>
                    </a:cubicBezTo>
                    <a:cubicBezTo>
                      <a:pt x="1046" y="691"/>
                      <a:pt x="1025" y="774"/>
                      <a:pt x="983" y="837"/>
                    </a:cubicBezTo>
                    <a:cubicBezTo>
                      <a:pt x="942" y="900"/>
                      <a:pt x="879" y="1005"/>
                      <a:pt x="795" y="1088"/>
                    </a:cubicBezTo>
                    <a:cubicBezTo>
                      <a:pt x="753" y="1151"/>
                      <a:pt x="628" y="1277"/>
                      <a:pt x="439" y="1465"/>
                    </a:cubicBezTo>
                    <a:cubicBezTo>
                      <a:pt x="251" y="1653"/>
                      <a:pt x="105" y="1800"/>
                      <a:pt x="0" y="1925"/>
                    </a:cubicBezTo>
                    <a:lnTo>
                      <a:pt x="0" y="2155"/>
                    </a:lnTo>
                    <a:lnTo>
                      <a:pt x="1339" y="2155"/>
                    </a:lnTo>
                    <a:lnTo>
                      <a:pt x="1339" y="1925"/>
                    </a:lnTo>
                    <a:lnTo>
                      <a:pt x="335" y="1925"/>
                    </a:lnTo>
                    <a:cubicBezTo>
                      <a:pt x="565" y="1674"/>
                      <a:pt x="753" y="1507"/>
                      <a:pt x="879" y="1360"/>
                    </a:cubicBezTo>
                    <a:cubicBezTo>
                      <a:pt x="1004" y="1235"/>
                      <a:pt x="1067" y="1151"/>
                      <a:pt x="1109" y="1130"/>
                    </a:cubicBezTo>
                    <a:cubicBezTo>
                      <a:pt x="1193" y="1025"/>
                      <a:pt x="1234" y="942"/>
                      <a:pt x="1276" y="858"/>
                    </a:cubicBezTo>
                    <a:cubicBezTo>
                      <a:pt x="1318" y="774"/>
                      <a:pt x="1318" y="691"/>
                      <a:pt x="1318" y="607"/>
                    </a:cubicBezTo>
                    <a:cubicBezTo>
                      <a:pt x="1318" y="419"/>
                      <a:pt x="1255" y="272"/>
                      <a:pt x="1130" y="168"/>
                    </a:cubicBezTo>
                    <a:cubicBezTo>
                      <a:pt x="1004" y="63"/>
                      <a:pt x="816" y="0"/>
                      <a:pt x="607"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0"/>
              <p:cNvSpPr/>
              <p:nvPr/>
            </p:nvSpPr>
            <p:spPr>
              <a:xfrm>
                <a:off x="4101600" y="2510425"/>
                <a:ext cx="35075" cy="54950"/>
              </a:xfrm>
              <a:custGeom>
                <a:rect b="b" l="l" r="r" t="t"/>
                <a:pathLst>
                  <a:path extrusionOk="0" h="2198" w="1403">
                    <a:moveTo>
                      <a:pt x="650" y="0"/>
                    </a:moveTo>
                    <a:cubicBezTo>
                      <a:pt x="566" y="0"/>
                      <a:pt x="482" y="0"/>
                      <a:pt x="378" y="21"/>
                    </a:cubicBezTo>
                    <a:cubicBezTo>
                      <a:pt x="294" y="42"/>
                      <a:pt x="189" y="63"/>
                      <a:pt x="85" y="84"/>
                    </a:cubicBezTo>
                    <a:lnTo>
                      <a:pt x="85" y="356"/>
                    </a:lnTo>
                    <a:cubicBezTo>
                      <a:pt x="189" y="314"/>
                      <a:pt x="273" y="293"/>
                      <a:pt x="378" y="272"/>
                    </a:cubicBezTo>
                    <a:cubicBezTo>
                      <a:pt x="461" y="251"/>
                      <a:pt x="545" y="251"/>
                      <a:pt x="629" y="251"/>
                    </a:cubicBezTo>
                    <a:cubicBezTo>
                      <a:pt x="775" y="251"/>
                      <a:pt x="880" y="272"/>
                      <a:pt x="963" y="335"/>
                    </a:cubicBezTo>
                    <a:cubicBezTo>
                      <a:pt x="1026" y="398"/>
                      <a:pt x="1068" y="481"/>
                      <a:pt x="1068" y="586"/>
                    </a:cubicBezTo>
                    <a:cubicBezTo>
                      <a:pt x="1068" y="691"/>
                      <a:pt x="1026" y="774"/>
                      <a:pt x="963" y="816"/>
                    </a:cubicBezTo>
                    <a:cubicBezTo>
                      <a:pt x="880" y="879"/>
                      <a:pt x="775" y="900"/>
                      <a:pt x="629" y="900"/>
                    </a:cubicBezTo>
                    <a:lnTo>
                      <a:pt x="378" y="900"/>
                    </a:lnTo>
                    <a:lnTo>
                      <a:pt x="378" y="1151"/>
                    </a:lnTo>
                    <a:lnTo>
                      <a:pt x="629" y="1151"/>
                    </a:lnTo>
                    <a:cubicBezTo>
                      <a:pt x="775" y="1151"/>
                      <a:pt x="901" y="1172"/>
                      <a:pt x="984" y="1256"/>
                    </a:cubicBezTo>
                    <a:cubicBezTo>
                      <a:pt x="1068" y="1318"/>
                      <a:pt x="1110" y="1423"/>
                      <a:pt x="1110" y="1549"/>
                    </a:cubicBezTo>
                    <a:cubicBezTo>
                      <a:pt x="1110" y="1674"/>
                      <a:pt x="1068" y="1779"/>
                      <a:pt x="984" y="1841"/>
                    </a:cubicBezTo>
                    <a:cubicBezTo>
                      <a:pt x="880" y="1925"/>
                      <a:pt x="754" y="1967"/>
                      <a:pt x="566" y="1967"/>
                    </a:cubicBezTo>
                    <a:cubicBezTo>
                      <a:pt x="461" y="1967"/>
                      <a:pt x="357" y="1946"/>
                      <a:pt x="273" y="1925"/>
                    </a:cubicBezTo>
                    <a:cubicBezTo>
                      <a:pt x="168" y="1904"/>
                      <a:pt x="85" y="1862"/>
                      <a:pt x="1" y="1821"/>
                    </a:cubicBezTo>
                    <a:lnTo>
                      <a:pt x="1" y="2093"/>
                    </a:lnTo>
                    <a:cubicBezTo>
                      <a:pt x="106" y="2134"/>
                      <a:pt x="210" y="2155"/>
                      <a:pt x="294" y="2176"/>
                    </a:cubicBezTo>
                    <a:cubicBezTo>
                      <a:pt x="398" y="2197"/>
                      <a:pt x="482" y="2197"/>
                      <a:pt x="587" y="2197"/>
                    </a:cubicBezTo>
                    <a:cubicBezTo>
                      <a:pt x="838" y="2197"/>
                      <a:pt x="1047" y="2134"/>
                      <a:pt x="1194" y="2030"/>
                    </a:cubicBezTo>
                    <a:cubicBezTo>
                      <a:pt x="1340" y="1904"/>
                      <a:pt x="1403" y="1758"/>
                      <a:pt x="1403" y="1549"/>
                    </a:cubicBezTo>
                    <a:cubicBezTo>
                      <a:pt x="1403" y="1402"/>
                      <a:pt x="1361" y="1297"/>
                      <a:pt x="1298" y="1193"/>
                    </a:cubicBezTo>
                    <a:cubicBezTo>
                      <a:pt x="1214" y="1109"/>
                      <a:pt x="1110" y="1046"/>
                      <a:pt x="963" y="1025"/>
                    </a:cubicBezTo>
                    <a:cubicBezTo>
                      <a:pt x="1089" y="984"/>
                      <a:pt x="1194" y="921"/>
                      <a:pt x="1256" y="858"/>
                    </a:cubicBezTo>
                    <a:cubicBezTo>
                      <a:pt x="1319" y="774"/>
                      <a:pt x="1361" y="670"/>
                      <a:pt x="1361" y="544"/>
                    </a:cubicBezTo>
                    <a:cubicBezTo>
                      <a:pt x="1361" y="377"/>
                      <a:pt x="1298" y="251"/>
                      <a:pt x="1173" y="147"/>
                    </a:cubicBezTo>
                    <a:cubicBezTo>
                      <a:pt x="1047" y="42"/>
                      <a:pt x="859" y="0"/>
                      <a:pt x="65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0"/>
              <p:cNvSpPr/>
              <p:nvPr/>
            </p:nvSpPr>
            <p:spPr>
              <a:xfrm>
                <a:off x="4146075" y="2511475"/>
                <a:ext cx="38725" cy="52850"/>
              </a:xfrm>
              <a:custGeom>
                <a:rect b="b" l="l" r="r" t="t"/>
                <a:pathLst>
                  <a:path extrusionOk="0" h="2114" w="1549">
                    <a:moveTo>
                      <a:pt x="963" y="251"/>
                    </a:moveTo>
                    <a:lnTo>
                      <a:pt x="963" y="1381"/>
                    </a:lnTo>
                    <a:lnTo>
                      <a:pt x="231" y="1381"/>
                    </a:lnTo>
                    <a:lnTo>
                      <a:pt x="963" y="251"/>
                    </a:lnTo>
                    <a:close/>
                    <a:moveTo>
                      <a:pt x="879" y="0"/>
                    </a:moveTo>
                    <a:lnTo>
                      <a:pt x="0" y="1339"/>
                    </a:lnTo>
                    <a:lnTo>
                      <a:pt x="0" y="1611"/>
                    </a:lnTo>
                    <a:lnTo>
                      <a:pt x="963" y="1611"/>
                    </a:lnTo>
                    <a:lnTo>
                      <a:pt x="963" y="2113"/>
                    </a:lnTo>
                    <a:lnTo>
                      <a:pt x="1235" y="2113"/>
                    </a:lnTo>
                    <a:lnTo>
                      <a:pt x="1235" y="1611"/>
                    </a:lnTo>
                    <a:lnTo>
                      <a:pt x="1549" y="1611"/>
                    </a:lnTo>
                    <a:lnTo>
                      <a:pt x="1549" y="1381"/>
                    </a:lnTo>
                    <a:lnTo>
                      <a:pt x="1235" y="1381"/>
                    </a:lnTo>
                    <a:lnTo>
                      <a:pt x="1235"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0"/>
              <p:cNvSpPr/>
              <p:nvPr/>
            </p:nvSpPr>
            <p:spPr>
              <a:xfrm>
                <a:off x="4194200" y="2511475"/>
                <a:ext cx="34550" cy="53900"/>
              </a:xfrm>
              <a:custGeom>
                <a:rect b="b" l="l" r="r" t="t"/>
                <a:pathLst>
                  <a:path extrusionOk="0" h="2156" w="1382">
                    <a:moveTo>
                      <a:pt x="84" y="0"/>
                    </a:moveTo>
                    <a:lnTo>
                      <a:pt x="84" y="1067"/>
                    </a:lnTo>
                    <a:cubicBezTo>
                      <a:pt x="168" y="1025"/>
                      <a:pt x="251" y="1004"/>
                      <a:pt x="335" y="983"/>
                    </a:cubicBezTo>
                    <a:cubicBezTo>
                      <a:pt x="398" y="963"/>
                      <a:pt x="482" y="963"/>
                      <a:pt x="565" y="963"/>
                    </a:cubicBezTo>
                    <a:cubicBezTo>
                      <a:pt x="712" y="963"/>
                      <a:pt x="858" y="1004"/>
                      <a:pt x="942" y="1088"/>
                    </a:cubicBezTo>
                    <a:cubicBezTo>
                      <a:pt x="1047" y="1172"/>
                      <a:pt x="1088" y="1297"/>
                      <a:pt x="1088" y="1444"/>
                    </a:cubicBezTo>
                    <a:cubicBezTo>
                      <a:pt x="1088" y="1590"/>
                      <a:pt x="1047" y="1695"/>
                      <a:pt x="942" y="1779"/>
                    </a:cubicBezTo>
                    <a:cubicBezTo>
                      <a:pt x="858" y="1862"/>
                      <a:pt x="712" y="1925"/>
                      <a:pt x="565" y="1925"/>
                    </a:cubicBezTo>
                    <a:cubicBezTo>
                      <a:pt x="461" y="1925"/>
                      <a:pt x="356" y="1904"/>
                      <a:pt x="272" y="1883"/>
                    </a:cubicBezTo>
                    <a:cubicBezTo>
                      <a:pt x="168" y="1862"/>
                      <a:pt x="84" y="1820"/>
                      <a:pt x="0" y="1779"/>
                    </a:cubicBezTo>
                    <a:lnTo>
                      <a:pt x="0" y="2071"/>
                    </a:lnTo>
                    <a:cubicBezTo>
                      <a:pt x="105" y="2092"/>
                      <a:pt x="189" y="2113"/>
                      <a:pt x="293" y="2134"/>
                    </a:cubicBezTo>
                    <a:cubicBezTo>
                      <a:pt x="377" y="2155"/>
                      <a:pt x="482" y="2155"/>
                      <a:pt x="565" y="2155"/>
                    </a:cubicBezTo>
                    <a:cubicBezTo>
                      <a:pt x="816" y="2155"/>
                      <a:pt x="1026" y="2092"/>
                      <a:pt x="1151" y="1967"/>
                    </a:cubicBezTo>
                    <a:cubicBezTo>
                      <a:pt x="1298" y="1841"/>
                      <a:pt x="1381" y="1674"/>
                      <a:pt x="1381" y="1444"/>
                    </a:cubicBezTo>
                    <a:cubicBezTo>
                      <a:pt x="1381" y="1214"/>
                      <a:pt x="1298" y="1046"/>
                      <a:pt x="1172" y="921"/>
                    </a:cubicBezTo>
                    <a:cubicBezTo>
                      <a:pt x="1026" y="774"/>
                      <a:pt x="837" y="711"/>
                      <a:pt x="607" y="711"/>
                    </a:cubicBezTo>
                    <a:cubicBezTo>
                      <a:pt x="565" y="711"/>
                      <a:pt x="523" y="711"/>
                      <a:pt x="482" y="732"/>
                    </a:cubicBezTo>
                    <a:cubicBezTo>
                      <a:pt x="440" y="732"/>
                      <a:pt x="398" y="753"/>
                      <a:pt x="356" y="753"/>
                    </a:cubicBezTo>
                    <a:lnTo>
                      <a:pt x="356" y="230"/>
                    </a:lnTo>
                    <a:lnTo>
                      <a:pt x="1214" y="230"/>
                    </a:lnTo>
                    <a:lnTo>
                      <a:pt x="1214"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0"/>
              <p:cNvSpPr/>
              <p:nvPr/>
            </p:nvSpPr>
            <p:spPr>
              <a:xfrm>
                <a:off x="4239700" y="2510425"/>
                <a:ext cx="36650" cy="54950"/>
              </a:xfrm>
              <a:custGeom>
                <a:rect b="b" l="l" r="r" t="t"/>
                <a:pathLst>
                  <a:path extrusionOk="0" h="2198" w="1466">
                    <a:moveTo>
                      <a:pt x="775" y="984"/>
                    </a:moveTo>
                    <a:cubicBezTo>
                      <a:pt x="900" y="984"/>
                      <a:pt x="1005" y="1025"/>
                      <a:pt x="1068" y="1109"/>
                    </a:cubicBezTo>
                    <a:cubicBezTo>
                      <a:pt x="1152" y="1214"/>
                      <a:pt x="1193" y="1318"/>
                      <a:pt x="1193" y="1486"/>
                    </a:cubicBezTo>
                    <a:cubicBezTo>
                      <a:pt x="1193" y="1632"/>
                      <a:pt x="1152" y="1758"/>
                      <a:pt x="1068" y="1841"/>
                    </a:cubicBezTo>
                    <a:cubicBezTo>
                      <a:pt x="1005" y="1925"/>
                      <a:pt x="900" y="1967"/>
                      <a:pt x="775" y="1967"/>
                    </a:cubicBezTo>
                    <a:cubicBezTo>
                      <a:pt x="628" y="1967"/>
                      <a:pt x="524" y="1925"/>
                      <a:pt x="461" y="1841"/>
                    </a:cubicBezTo>
                    <a:cubicBezTo>
                      <a:pt x="377" y="1758"/>
                      <a:pt x="356" y="1632"/>
                      <a:pt x="356" y="1486"/>
                    </a:cubicBezTo>
                    <a:cubicBezTo>
                      <a:pt x="356" y="1318"/>
                      <a:pt x="377" y="1214"/>
                      <a:pt x="461" y="1109"/>
                    </a:cubicBezTo>
                    <a:cubicBezTo>
                      <a:pt x="524" y="1025"/>
                      <a:pt x="628" y="984"/>
                      <a:pt x="775" y="984"/>
                    </a:cubicBezTo>
                    <a:close/>
                    <a:moveTo>
                      <a:pt x="880" y="0"/>
                    </a:moveTo>
                    <a:cubicBezTo>
                      <a:pt x="628" y="0"/>
                      <a:pt x="398" y="105"/>
                      <a:pt x="252" y="293"/>
                    </a:cubicBezTo>
                    <a:cubicBezTo>
                      <a:pt x="84" y="502"/>
                      <a:pt x="1" y="774"/>
                      <a:pt x="1" y="1109"/>
                    </a:cubicBezTo>
                    <a:cubicBezTo>
                      <a:pt x="1" y="1465"/>
                      <a:pt x="84" y="1737"/>
                      <a:pt x="210" y="1925"/>
                    </a:cubicBezTo>
                    <a:cubicBezTo>
                      <a:pt x="336" y="2113"/>
                      <a:pt x="524" y="2197"/>
                      <a:pt x="775" y="2197"/>
                    </a:cubicBezTo>
                    <a:cubicBezTo>
                      <a:pt x="984" y="2197"/>
                      <a:pt x="1152" y="2134"/>
                      <a:pt x="1277" y="2009"/>
                    </a:cubicBezTo>
                    <a:cubicBezTo>
                      <a:pt x="1403" y="1862"/>
                      <a:pt x="1465" y="1695"/>
                      <a:pt x="1465" y="1486"/>
                    </a:cubicBezTo>
                    <a:cubicBezTo>
                      <a:pt x="1465" y="1256"/>
                      <a:pt x="1403" y="1088"/>
                      <a:pt x="1277" y="963"/>
                    </a:cubicBezTo>
                    <a:cubicBezTo>
                      <a:pt x="1172" y="816"/>
                      <a:pt x="984" y="753"/>
                      <a:pt x="775" y="753"/>
                    </a:cubicBezTo>
                    <a:cubicBezTo>
                      <a:pt x="670" y="753"/>
                      <a:pt x="587" y="774"/>
                      <a:pt x="503" y="816"/>
                    </a:cubicBezTo>
                    <a:cubicBezTo>
                      <a:pt x="419" y="858"/>
                      <a:pt x="356" y="921"/>
                      <a:pt x="294" y="1005"/>
                    </a:cubicBezTo>
                    <a:cubicBezTo>
                      <a:pt x="315" y="753"/>
                      <a:pt x="356" y="565"/>
                      <a:pt x="461" y="440"/>
                    </a:cubicBezTo>
                    <a:cubicBezTo>
                      <a:pt x="566" y="314"/>
                      <a:pt x="712" y="251"/>
                      <a:pt x="900" y="251"/>
                    </a:cubicBezTo>
                    <a:cubicBezTo>
                      <a:pt x="963" y="251"/>
                      <a:pt x="1047" y="251"/>
                      <a:pt x="1110" y="272"/>
                    </a:cubicBezTo>
                    <a:cubicBezTo>
                      <a:pt x="1193" y="293"/>
                      <a:pt x="1256" y="314"/>
                      <a:pt x="1340" y="356"/>
                    </a:cubicBezTo>
                    <a:lnTo>
                      <a:pt x="1340" y="84"/>
                    </a:lnTo>
                    <a:cubicBezTo>
                      <a:pt x="1256" y="63"/>
                      <a:pt x="1172" y="42"/>
                      <a:pt x="1110" y="21"/>
                    </a:cubicBezTo>
                    <a:cubicBezTo>
                      <a:pt x="1026" y="0"/>
                      <a:pt x="963" y="0"/>
                      <a:pt x="880"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0"/>
              <p:cNvSpPr/>
              <p:nvPr/>
            </p:nvSpPr>
            <p:spPr>
              <a:xfrm>
                <a:off x="3447225" y="2580500"/>
                <a:ext cx="18850" cy="31425"/>
              </a:xfrm>
              <a:custGeom>
                <a:rect b="b" l="l" r="r" t="t"/>
                <a:pathLst>
                  <a:path extrusionOk="0" h="1257" w="754">
                    <a:moveTo>
                      <a:pt x="293" y="1"/>
                    </a:moveTo>
                    <a:lnTo>
                      <a:pt x="0" y="64"/>
                    </a:lnTo>
                    <a:lnTo>
                      <a:pt x="0" y="210"/>
                    </a:lnTo>
                    <a:lnTo>
                      <a:pt x="314" y="147"/>
                    </a:lnTo>
                    <a:lnTo>
                      <a:pt x="314" y="1110"/>
                    </a:lnTo>
                    <a:lnTo>
                      <a:pt x="21" y="1110"/>
                    </a:lnTo>
                    <a:lnTo>
                      <a:pt x="21" y="1256"/>
                    </a:lnTo>
                    <a:lnTo>
                      <a:pt x="754" y="1256"/>
                    </a:lnTo>
                    <a:lnTo>
                      <a:pt x="754" y="1110"/>
                    </a:lnTo>
                    <a:lnTo>
                      <a:pt x="482" y="1110"/>
                    </a:lnTo>
                    <a:lnTo>
                      <a:pt x="482"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0"/>
              <p:cNvSpPr/>
              <p:nvPr/>
            </p:nvSpPr>
            <p:spPr>
              <a:xfrm>
                <a:off x="3473375" y="2580000"/>
                <a:ext cx="19900" cy="31925"/>
              </a:xfrm>
              <a:custGeom>
                <a:rect b="b" l="l" r="r" t="t"/>
                <a:pathLst>
                  <a:path extrusionOk="0" h="1277" w="796">
                    <a:moveTo>
                      <a:pt x="356" y="0"/>
                    </a:moveTo>
                    <a:cubicBezTo>
                      <a:pt x="315" y="0"/>
                      <a:pt x="252" y="0"/>
                      <a:pt x="189" y="21"/>
                    </a:cubicBezTo>
                    <a:cubicBezTo>
                      <a:pt x="126" y="42"/>
                      <a:pt x="63" y="63"/>
                      <a:pt x="1" y="84"/>
                    </a:cubicBezTo>
                    <a:lnTo>
                      <a:pt x="1" y="251"/>
                    </a:lnTo>
                    <a:cubicBezTo>
                      <a:pt x="63" y="209"/>
                      <a:pt x="126" y="188"/>
                      <a:pt x="189" y="167"/>
                    </a:cubicBezTo>
                    <a:cubicBezTo>
                      <a:pt x="252" y="146"/>
                      <a:pt x="315" y="146"/>
                      <a:pt x="356" y="146"/>
                    </a:cubicBezTo>
                    <a:cubicBezTo>
                      <a:pt x="440" y="146"/>
                      <a:pt x="503" y="167"/>
                      <a:pt x="545" y="209"/>
                    </a:cubicBezTo>
                    <a:cubicBezTo>
                      <a:pt x="587" y="251"/>
                      <a:pt x="607" y="293"/>
                      <a:pt x="607" y="377"/>
                    </a:cubicBezTo>
                    <a:cubicBezTo>
                      <a:pt x="607" y="418"/>
                      <a:pt x="607" y="460"/>
                      <a:pt x="587" y="502"/>
                    </a:cubicBezTo>
                    <a:cubicBezTo>
                      <a:pt x="566" y="544"/>
                      <a:pt x="524" y="586"/>
                      <a:pt x="461" y="649"/>
                    </a:cubicBezTo>
                    <a:cubicBezTo>
                      <a:pt x="440" y="691"/>
                      <a:pt x="377" y="753"/>
                      <a:pt x="252" y="858"/>
                    </a:cubicBezTo>
                    <a:cubicBezTo>
                      <a:pt x="147" y="983"/>
                      <a:pt x="63" y="1067"/>
                      <a:pt x="1" y="1130"/>
                    </a:cubicBezTo>
                    <a:lnTo>
                      <a:pt x="1" y="1276"/>
                    </a:lnTo>
                    <a:lnTo>
                      <a:pt x="796" y="1276"/>
                    </a:lnTo>
                    <a:lnTo>
                      <a:pt x="796" y="1130"/>
                    </a:lnTo>
                    <a:lnTo>
                      <a:pt x="189" y="1130"/>
                    </a:lnTo>
                    <a:cubicBezTo>
                      <a:pt x="335" y="1004"/>
                      <a:pt x="440" y="879"/>
                      <a:pt x="524" y="816"/>
                    </a:cubicBezTo>
                    <a:cubicBezTo>
                      <a:pt x="587" y="732"/>
                      <a:pt x="628" y="691"/>
                      <a:pt x="649" y="670"/>
                    </a:cubicBezTo>
                    <a:cubicBezTo>
                      <a:pt x="712" y="607"/>
                      <a:pt x="733" y="544"/>
                      <a:pt x="754" y="502"/>
                    </a:cubicBezTo>
                    <a:cubicBezTo>
                      <a:pt x="775" y="460"/>
                      <a:pt x="796" y="418"/>
                      <a:pt x="796" y="356"/>
                    </a:cubicBezTo>
                    <a:cubicBezTo>
                      <a:pt x="796" y="251"/>
                      <a:pt x="754" y="167"/>
                      <a:pt x="670" y="105"/>
                    </a:cubicBezTo>
                    <a:cubicBezTo>
                      <a:pt x="587" y="21"/>
                      <a:pt x="482" y="0"/>
                      <a:pt x="356"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0"/>
              <p:cNvSpPr/>
              <p:nvPr/>
            </p:nvSpPr>
            <p:spPr>
              <a:xfrm>
                <a:off x="3500575" y="2580000"/>
                <a:ext cx="20950" cy="32450"/>
              </a:xfrm>
              <a:custGeom>
                <a:rect b="b" l="l" r="r" t="t"/>
                <a:pathLst>
                  <a:path extrusionOk="0" h="1298" w="838">
                    <a:moveTo>
                      <a:pt x="398" y="0"/>
                    </a:moveTo>
                    <a:cubicBezTo>
                      <a:pt x="335" y="0"/>
                      <a:pt x="294" y="0"/>
                      <a:pt x="231" y="21"/>
                    </a:cubicBezTo>
                    <a:cubicBezTo>
                      <a:pt x="168" y="21"/>
                      <a:pt x="105" y="42"/>
                      <a:pt x="43" y="42"/>
                    </a:cubicBezTo>
                    <a:lnTo>
                      <a:pt x="43" y="209"/>
                    </a:lnTo>
                    <a:cubicBezTo>
                      <a:pt x="105" y="188"/>
                      <a:pt x="168" y="167"/>
                      <a:pt x="231" y="146"/>
                    </a:cubicBezTo>
                    <a:lnTo>
                      <a:pt x="377" y="146"/>
                    </a:lnTo>
                    <a:cubicBezTo>
                      <a:pt x="461" y="146"/>
                      <a:pt x="524" y="167"/>
                      <a:pt x="566" y="188"/>
                    </a:cubicBezTo>
                    <a:cubicBezTo>
                      <a:pt x="628" y="230"/>
                      <a:pt x="649" y="272"/>
                      <a:pt x="649" y="335"/>
                    </a:cubicBezTo>
                    <a:cubicBezTo>
                      <a:pt x="649" y="398"/>
                      <a:pt x="628" y="460"/>
                      <a:pt x="566" y="481"/>
                    </a:cubicBezTo>
                    <a:cubicBezTo>
                      <a:pt x="524" y="523"/>
                      <a:pt x="461" y="544"/>
                      <a:pt x="377" y="544"/>
                    </a:cubicBezTo>
                    <a:lnTo>
                      <a:pt x="231" y="544"/>
                    </a:lnTo>
                    <a:lnTo>
                      <a:pt x="231" y="670"/>
                    </a:lnTo>
                    <a:lnTo>
                      <a:pt x="377" y="670"/>
                    </a:lnTo>
                    <a:cubicBezTo>
                      <a:pt x="461" y="670"/>
                      <a:pt x="545" y="691"/>
                      <a:pt x="587" y="732"/>
                    </a:cubicBezTo>
                    <a:cubicBezTo>
                      <a:pt x="649" y="774"/>
                      <a:pt x="670" y="837"/>
                      <a:pt x="670" y="921"/>
                    </a:cubicBezTo>
                    <a:cubicBezTo>
                      <a:pt x="670" y="1004"/>
                      <a:pt x="649" y="1046"/>
                      <a:pt x="587" y="1109"/>
                    </a:cubicBezTo>
                    <a:cubicBezTo>
                      <a:pt x="524" y="1151"/>
                      <a:pt x="440" y="1172"/>
                      <a:pt x="335" y="1172"/>
                    </a:cubicBezTo>
                    <a:cubicBezTo>
                      <a:pt x="273" y="1172"/>
                      <a:pt x="231" y="1151"/>
                      <a:pt x="168" y="1151"/>
                    </a:cubicBezTo>
                    <a:cubicBezTo>
                      <a:pt x="105" y="1130"/>
                      <a:pt x="63" y="1109"/>
                      <a:pt x="1" y="1088"/>
                    </a:cubicBezTo>
                    <a:lnTo>
                      <a:pt x="1" y="1235"/>
                    </a:lnTo>
                    <a:cubicBezTo>
                      <a:pt x="63" y="1255"/>
                      <a:pt x="126" y="1276"/>
                      <a:pt x="189" y="1297"/>
                    </a:cubicBezTo>
                    <a:lnTo>
                      <a:pt x="356" y="1297"/>
                    </a:lnTo>
                    <a:cubicBezTo>
                      <a:pt x="503" y="1297"/>
                      <a:pt x="628" y="1276"/>
                      <a:pt x="712" y="1214"/>
                    </a:cubicBezTo>
                    <a:cubicBezTo>
                      <a:pt x="796" y="1130"/>
                      <a:pt x="838" y="1046"/>
                      <a:pt x="838" y="921"/>
                    </a:cubicBezTo>
                    <a:cubicBezTo>
                      <a:pt x="838" y="837"/>
                      <a:pt x="817" y="774"/>
                      <a:pt x="775" y="711"/>
                    </a:cubicBezTo>
                    <a:cubicBezTo>
                      <a:pt x="733" y="649"/>
                      <a:pt x="670" y="628"/>
                      <a:pt x="587" y="607"/>
                    </a:cubicBezTo>
                    <a:cubicBezTo>
                      <a:pt x="649" y="586"/>
                      <a:pt x="712" y="544"/>
                      <a:pt x="754" y="502"/>
                    </a:cubicBezTo>
                    <a:cubicBezTo>
                      <a:pt x="796" y="460"/>
                      <a:pt x="817" y="398"/>
                      <a:pt x="817" y="335"/>
                    </a:cubicBezTo>
                    <a:cubicBezTo>
                      <a:pt x="817" y="230"/>
                      <a:pt x="775" y="146"/>
                      <a:pt x="691" y="84"/>
                    </a:cubicBezTo>
                    <a:cubicBezTo>
                      <a:pt x="628" y="21"/>
                      <a:pt x="524" y="0"/>
                      <a:pt x="398" y="0"/>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0"/>
              <p:cNvSpPr/>
              <p:nvPr/>
            </p:nvSpPr>
            <p:spPr>
              <a:xfrm>
                <a:off x="3527250" y="2580500"/>
                <a:ext cx="23050" cy="31425"/>
              </a:xfrm>
              <a:custGeom>
                <a:rect b="b" l="l" r="r" t="t"/>
                <a:pathLst>
                  <a:path extrusionOk="0" h="1257" w="922">
                    <a:moveTo>
                      <a:pt x="566" y="147"/>
                    </a:moveTo>
                    <a:lnTo>
                      <a:pt x="566" y="817"/>
                    </a:lnTo>
                    <a:lnTo>
                      <a:pt x="126" y="817"/>
                    </a:lnTo>
                    <a:lnTo>
                      <a:pt x="566" y="147"/>
                    </a:lnTo>
                    <a:close/>
                    <a:moveTo>
                      <a:pt x="524" y="1"/>
                    </a:moveTo>
                    <a:lnTo>
                      <a:pt x="1" y="796"/>
                    </a:lnTo>
                    <a:lnTo>
                      <a:pt x="1" y="963"/>
                    </a:lnTo>
                    <a:lnTo>
                      <a:pt x="566" y="963"/>
                    </a:lnTo>
                    <a:lnTo>
                      <a:pt x="566" y="1256"/>
                    </a:lnTo>
                    <a:lnTo>
                      <a:pt x="733" y="1256"/>
                    </a:lnTo>
                    <a:lnTo>
                      <a:pt x="733" y="963"/>
                    </a:lnTo>
                    <a:lnTo>
                      <a:pt x="921" y="963"/>
                    </a:lnTo>
                    <a:lnTo>
                      <a:pt x="921" y="817"/>
                    </a:lnTo>
                    <a:lnTo>
                      <a:pt x="733" y="817"/>
                    </a:lnTo>
                    <a:lnTo>
                      <a:pt x="733"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0"/>
              <p:cNvSpPr/>
              <p:nvPr/>
            </p:nvSpPr>
            <p:spPr>
              <a:xfrm>
                <a:off x="3456125" y="2665250"/>
                <a:ext cx="26175" cy="35075"/>
              </a:xfrm>
              <a:custGeom>
                <a:rect b="b" l="l" r="r" t="t"/>
                <a:pathLst>
                  <a:path extrusionOk="0" h="1403" w="1047">
                    <a:moveTo>
                      <a:pt x="0" y="1"/>
                    </a:moveTo>
                    <a:lnTo>
                      <a:pt x="0" y="858"/>
                    </a:lnTo>
                    <a:cubicBezTo>
                      <a:pt x="0" y="1026"/>
                      <a:pt x="42" y="1172"/>
                      <a:pt x="126" y="1256"/>
                    </a:cubicBezTo>
                    <a:cubicBezTo>
                      <a:pt x="209" y="1361"/>
                      <a:pt x="356" y="1402"/>
                      <a:pt x="523" y="1402"/>
                    </a:cubicBezTo>
                    <a:cubicBezTo>
                      <a:pt x="691" y="1402"/>
                      <a:pt x="816" y="1361"/>
                      <a:pt x="900" y="1256"/>
                    </a:cubicBezTo>
                    <a:cubicBezTo>
                      <a:pt x="1005" y="1172"/>
                      <a:pt x="1046" y="1026"/>
                      <a:pt x="1046" y="858"/>
                    </a:cubicBezTo>
                    <a:lnTo>
                      <a:pt x="1046" y="1"/>
                    </a:lnTo>
                    <a:lnTo>
                      <a:pt x="858" y="1"/>
                    </a:lnTo>
                    <a:lnTo>
                      <a:pt x="858" y="838"/>
                    </a:lnTo>
                    <a:cubicBezTo>
                      <a:pt x="858" y="984"/>
                      <a:pt x="837" y="1089"/>
                      <a:pt x="774" y="1151"/>
                    </a:cubicBezTo>
                    <a:cubicBezTo>
                      <a:pt x="733" y="1214"/>
                      <a:pt x="628" y="1256"/>
                      <a:pt x="523" y="1256"/>
                    </a:cubicBezTo>
                    <a:cubicBezTo>
                      <a:pt x="398" y="1256"/>
                      <a:pt x="314" y="1214"/>
                      <a:pt x="272" y="1151"/>
                    </a:cubicBezTo>
                    <a:cubicBezTo>
                      <a:pt x="209" y="1089"/>
                      <a:pt x="188" y="984"/>
                      <a:pt x="188" y="838"/>
                    </a:cubicBezTo>
                    <a:lnTo>
                      <a:pt x="188"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0"/>
              <p:cNvSpPr/>
              <p:nvPr/>
            </p:nvSpPr>
            <p:spPr>
              <a:xfrm>
                <a:off x="3489075" y="2664725"/>
                <a:ext cx="24075" cy="35600"/>
              </a:xfrm>
              <a:custGeom>
                <a:rect b="b" l="l" r="r" t="t"/>
                <a:pathLst>
                  <a:path extrusionOk="0" h="1424" w="963">
                    <a:moveTo>
                      <a:pt x="482" y="1"/>
                    </a:moveTo>
                    <a:cubicBezTo>
                      <a:pt x="335" y="1"/>
                      <a:pt x="231" y="42"/>
                      <a:pt x="147" y="105"/>
                    </a:cubicBezTo>
                    <a:cubicBezTo>
                      <a:pt x="42" y="168"/>
                      <a:pt x="0" y="273"/>
                      <a:pt x="0" y="398"/>
                    </a:cubicBezTo>
                    <a:cubicBezTo>
                      <a:pt x="0" y="503"/>
                      <a:pt x="42" y="566"/>
                      <a:pt x="105" y="628"/>
                    </a:cubicBezTo>
                    <a:cubicBezTo>
                      <a:pt x="168" y="691"/>
                      <a:pt x="272" y="733"/>
                      <a:pt x="398" y="754"/>
                    </a:cubicBezTo>
                    <a:lnTo>
                      <a:pt x="523" y="775"/>
                    </a:lnTo>
                    <a:cubicBezTo>
                      <a:pt x="607" y="796"/>
                      <a:pt x="670" y="838"/>
                      <a:pt x="712" y="879"/>
                    </a:cubicBezTo>
                    <a:cubicBezTo>
                      <a:pt x="754" y="900"/>
                      <a:pt x="775" y="963"/>
                      <a:pt x="775" y="1026"/>
                    </a:cubicBezTo>
                    <a:cubicBezTo>
                      <a:pt x="775" y="1110"/>
                      <a:pt x="754" y="1172"/>
                      <a:pt x="691" y="1214"/>
                    </a:cubicBezTo>
                    <a:cubicBezTo>
                      <a:pt x="628" y="1256"/>
                      <a:pt x="544" y="1277"/>
                      <a:pt x="440" y="1277"/>
                    </a:cubicBezTo>
                    <a:cubicBezTo>
                      <a:pt x="377" y="1277"/>
                      <a:pt x="314" y="1256"/>
                      <a:pt x="231" y="1235"/>
                    </a:cubicBezTo>
                    <a:cubicBezTo>
                      <a:pt x="168" y="1214"/>
                      <a:pt x="84" y="1172"/>
                      <a:pt x="21" y="1131"/>
                    </a:cubicBezTo>
                    <a:lnTo>
                      <a:pt x="21" y="1340"/>
                    </a:lnTo>
                    <a:cubicBezTo>
                      <a:pt x="84" y="1361"/>
                      <a:pt x="168" y="1382"/>
                      <a:pt x="251" y="1403"/>
                    </a:cubicBezTo>
                    <a:cubicBezTo>
                      <a:pt x="314" y="1403"/>
                      <a:pt x="377" y="1423"/>
                      <a:pt x="440" y="1423"/>
                    </a:cubicBezTo>
                    <a:cubicBezTo>
                      <a:pt x="628" y="1423"/>
                      <a:pt x="754" y="1382"/>
                      <a:pt x="837" y="1319"/>
                    </a:cubicBezTo>
                    <a:cubicBezTo>
                      <a:pt x="921" y="1256"/>
                      <a:pt x="963" y="1151"/>
                      <a:pt x="963" y="1005"/>
                    </a:cubicBezTo>
                    <a:cubicBezTo>
                      <a:pt x="963" y="900"/>
                      <a:pt x="942" y="817"/>
                      <a:pt x="879" y="754"/>
                    </a:cubicBezTo>
                    <a:cubicBezTo>
                      <a:pt x="816" y="691"/>
                      <a:pt x="712" y="628"/>
                      <a:pt x="565" y="607"/>
                    </a:cubicBezTo>
                    <a:lnTo>
                      <a:pt x="461" y="587"/>
                    </a:lnTo>
                    <a:cubicBezTo>
                      <a:pt x="356" y="566"/>
                      <a:pt x="293" y="545"/>
                      <a:pt x="251" y="503"/>
                    </a:cubicBezTo>
                    <a:cubicBezTo>
                      <a:pt x="210" y="482"/>
                      <a:pt x="189" y="440"/>
                      <a:pt x="189" y="377"/>
                    </a:cubicBezTo>
                    <a:cubicBezTo>
                      <a:pt x="189" y="294"/>
                      <a:pt x="231" y="252"/>
                      <a:pt x="272" y="210"/>
                    </a:cubicBezTo>
                    <a:cubicBezTo>
                      <a:pt x="335" y="168"/>
                      <a:pt x="419" y="147"/>
                      <a:pt x="503" y="147"/>
                    </a:cubicBezTo>
                    <a:cubicBezTo>
                      <a:pt x="565" y="147"/>
                      <a:pt x="628" y="168"/>
                      <a:pt x="691" y="168"/>
                    </a:cubicBezTo>
                    <a:cubicBezTo>
                      <a:pt x="754" y="189"/>
                      <a:pt x="816" y="210"/>
                      <a:pt x="879" y="252"/>
                    </a:cubicBezTo>
                    <a:lnTo>
                      <a:pt x="879" y="63"/>
                    </a:lnTo>
                    <a:cubicBezTo>
                      <a:pt x="816" y="42"/>
                      <a:pt x="754" y="22"/>
                      <a:pt x="691" y="22"/>
                    </a:cubicBezTo>
                    <a:cubicBezTo>
                      <a:pt x="628" y="1"/>
                      <a:pt x="544" y="1"/>
                      <a:pt x="482"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0"/>
              <p:cNvSpPr/>
              <p:nvPr/>
            </p:nvSpPr>
            <p:spPr>
              <a:xfrm>
                <a:off x="3520450" y="2665250"/>
                <a:ext cx="22000" cy="34025"/>
              </a:xfrm>
              <a:custGeom>
                <a:rect b="b" l="l" r="r" t="t"/>
                <a:pathLst>
                  <a:path extrusionOk="0" h="1361" w="880">
                    <a:moveTo>
                      <a:pt x="1" y="1"/>
                    </a:moveTo>
                    <a:lnTo>
                      <a:pt x="1" y="1361"/>
                    </a:lnTo>
                    <a:lnTo>
                      <a:pt x="880" y="1361"/>
                    </a:lnTo>
                    <a:lnTo>
                      <a:pt x="880" y="1214"/>
                    </a:lnTo>
                    <a:lnTo>
                      <a:pt x="189" y="1214"/>
                    </a:lnTo>
                    <a:lnTo>
                      <a:pt x="189" y="712"/>
                    </a:lnTo>
                    <a:lnTo>
                      <a:pt x="838" y="712"/>
                    </a:lnTo>
                    <a:lnTo>
                      <a:pt x="838" y="566"/>
                    </a:lnTo>
                    <a:lnTo>
                      <a:pt x="189" y="566"/>
                    </a:lnTo>
                    <a:lnTo>
                      <a:pt x="189" y="168"/>
                    </a:lnTo>
                    <a:lnTo>
                      <a:pt x="859" y="168"/>
                    </a:lnTo>
                    <a:lnTo>
                      <a:pt x="859"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0"/>
              <p:cNvSpPr/>
              <p:nvPr/>
            </p:nvSpPr>
            <p:spPr>
              <a:xfrm>
                <a:off x="3550275" y="2665250"/>
                <a:ext cx="26175" cy="34025"/>
              </a:xfrm>
              <a:custGeom>
                <a:rect b="b" l="l" r="r" t="t"/>
                <a:pathLst>
                  <a:path extrusionOk="0" h="1361" w="1047">
                    <a:moveTo>
                      <a:pt x="419" y="147"/>
                    </a:moveTo>
                    <a:cubicBezTo>
                      <a:pt x="503" y="147"/>
                      <a:pt x="565" y="168"/>
                      <a:pt x="607" y="210"/>
                    </a:cubicBezTo>
                    <a:cubicBezTo>
                      <a:pt x="649" y="252"/>
                      <a:pt x="670" y="314"/>
                      <a:pt x="670" y="398"/>
                    </a:cubicBezTo>
                    <a:cubicBezTo>
                      <a:pt x="670" y="482"/>
                      <a:pt x="649" y="545"/>
                      <a:pt x="607" y="586"/>
                    </a:cubicBezTo>
                    <a:cubicBezTo>
                      <a:pt x="565" y="628"/>
                      <a:pt x="503" y="649"/>
                      <a:pt x="419" y="649"/>
                    </a:cubicBezTo>
                    <a:lnTo>
                      <a:pt x="168" y="649"/>
                    </a:lnTo>
                    <a:lnTo>
                      <a:pt x="168" y="147"/>
                    </a:lnTo>
                    <a:close/>
                    <a:moveTo>
                      <a:pt x="0" y="1"/>
                    </a:moveTo>
                    <a:lnTo>
                      <a:pt x="0" y="1361"/>
                    </a:lnTo>
                    <a:lnTo>
                      <a:pt x="168" y="1361"/>
                    </a:lnTo>
                    <a:lnTo>
                      <a:pt x="168" y="796"/>
                    </a:lnTo>
                    <a:lnTo>
                      <a:pt x="377" y="796"/>
                    </a:lnTo>
                    <a:cubicBezTo>
                      <a:pt x="461" y="796"/>
                      <a:pt x="503" y="817"/>
                      <a:pt x="544" y="838"/>
                    </a:cubicBezTo>
                    <a:cubicBezTo>
                      <a:pt x="586" y="858"/>
                      <a:pt x="628" y="921"/>
                      <a:pt x="691" y="1026"/>
                    </a:cubicBezTo>
                    <a:lnTo>
                      <a:pt x="858" y="1361"/>
                    </a:lnTo>
                    <a:lnTo>
                      <a:pt x="1047" y="1361"/>
                    </a:lnTo>
                    <a:lnTo>
                      <a:pt x="858" y="1005"/>
                    </a:lnTo>
                    <a:cubicBezTo>
                      <a:pt x="837" y="921"/>
                      <a:pt x="796" y="858"/>
                      <a:pt x="754" y="817"/>
                    </a:cubicBezTo>
                    <a:cubicBezTo>
                      <a:pt x="712" y="775"/>
                      <a:pt x="670" y="733"/>
                      <a:pt x="649" y="733"/>
                    </a:cubicBezTo>
                    <a:cubicBezTo>
                      <a:pt x="712" y="712"/>
                      <a:pt x="775" y="670"/>
                      <a:pt x="816" y="607"/>
                    </a:cubicBezTo>
                    <a:cubicBezTo>
                      <a:pt x="858" y="545"/>
                      <a:pt x="879" y="482"/>
                      <a:pt x="879" y="398"/>
                    </a:cubicBezTo>
                    <a:cubicBezTo>
                      <a:pt x="879" y="273"/>
                      <a:pt x="837" y="168"/>
                      <a:pt x="754" y="105"/>
                    </a:cubicBezTo>
                    <a:cubicBezTo>
                      <a:pt x="691" y="42"/>
                      <a:pt x="565" y="1"/>
                      <a:pt x="419" y="1"/>
                    </a:cubicBez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0"/>
              <p:cNvSpPr/>
              <p:nvPr/>
            </p:nvSpPr>
            <p:spPr>
              <a:xfrm>
                <a:off x="3582700" y="2665250"/>
                <a:ext cx="25650" cy="34025"/>
              </a:xfrm>
              <a:custGeom>
                <a:rect b="b" l="l" r="r" t="t"/>
                <a:pathLst>
                  <a:path extrusionOk="0" h="1361" w="1026">
                    <a:moveTo>
                      <a:pt x="1" y="1"/>
                    </a:moveTo>
                    <a:lnTo>
                      <a:pt x="1" y="1361"/>
                    </a:lnTo>
                    <a:lnTo>
                      <a:pt x="168" y="1361"/>
                    </a:lnTo>
                    <a:lnTo>
                      <a:pt x="168" y="231"/>
                    </a:lnTo>
                    <a:lnTo>
                      <a:pt x="775" y="1361"/>
                    </a:lnTo>
                    <a:lnTo>
                      <a:pt x="1026" y="1361"/>
                    </a:lnTo>
                    <a:lnTo>
                      <a:pt x="1026" y="1"/>
                    </a:lnTo>
                    <a:lnTo>
                      <a:pt x="859" y="1"/>
                    </a:lnTo>
                    <a:lnTo>
                      <a:pt x="859" y="1151"/>
                    </a:lnTo>
                    <a:lnTo>
                      <a:pt x="252"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0"/>
              <p:cNvSpPr/>
              <p:nvPr/>
            </p:nvSpPr>
            <p:spPr>
              <a:xfrm>
                <a:off x="3613575" y="2665250"/>
                <a:ext cx="30875" cy="34025"/>
              </a:xfrm>
              <a:custGeom>
                <a:rect b="b" l="l" r="r" t="t"/>
                <a:pathLst>
                  <a:path extrusionOk="0" h="1361" w="1235">
                    <a:moveTo>
                      <a:pt x="607" y="189"/>
                    </a:moveTo>
                    <a:lnTo>
                      <a:pt x="879" y="858"/>
                    </a:lnTo>
                    <a:lnTo>
                      <a:pt x="377" y="858"/>
                    </a:lnTo>
                    <a:lnTo>
                      <a:pt x="607" y="189"/>
                    </a:lnTo>
                    <a:close/>
                    <a:moveTo>
                      <a:pt x="523" y="1"/>
                    </a:moveTo>
                    <a:lnTo>
                      <a:pt x="0" y="1361"/>
                    </a:lnTo>
                    <a:lnTo>
                      <a:pt x="189" y="1361"/>
                    </a:lnTo>
                    <a:lnTo>
                      <a:pt x="314" y="1026"/>
                    </a:lnTo>
                    <a:lnTo>
                      <a:pt x="921" y="1026"/>
                    </a:lnTo>
                    <a:lnTo>
                      <a:pt x="1046" y="1361"/>
                    </a:lnTo>
                    <a:lnTo>
                      <a:pt x="1235" y="1361"/>
                    </a:lnTo>
                    <a:lnTo>
                      <a:pt x="733"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0"/>
              <p:cNvSpPr/>
              <p:nvPr/>
            </p:nvSpPr>
            <p:spPr>
              <a:xfrm>
                <a:off x="3649650" y="2665250"/>
                <a:ext cx="31425" cy="34025"/>
              </a:xfrm>
              <a:custGeom>
                <a:rect b="b" l="l" r="r" t="t"/>
                <a:pathLst>
                  <a:path extrusionOk="0" h="1361" w="1257">
                    <a:moveTo>
                      <a:pt x="1" y="1"/>
                    </a:moveTo>
                    <a:lnTo>
                      <a:pt x="1" y="1361"/>
                    </a:lnTo>
                    <a:lnTo>
                      <a:pt x="168" y="1361"/>
                    </a:lnTo>
                    <a:lnTo>
                      <a:pt x="168" y="168"/>
                    </a:lnTo>
                    <a:lnTo>
                      <a:pt x="524" y="1110"/>
                    </a:lnTo>
                    <a:lnTo>
                      <a:pt x="712" y="1110"/>
                    </a:lnTo>
                    <a:lnTo>
                      <a:pt x="1068" y="168"/>
                    </a:lnTo>
                    <a:lnTo>
                      <a:pt x="1068" y="1361"/>
                    </a:lnTo>
                    <a:lnTo>
                      <a:pt x="1256" y="1361"/>
                    </a:lnTo>
                    <a:lnTo>
                      <a:pt x="1256" y="1"/>
                    </a:lnTo>
                    <a:lnTo>
                      <a:pt x="963" y="1"/>
                    </a:lnTo>
                    <a:lnTo>
                      <a:pt x="629" y="942"/>
                    </a:lnTo>
                    <a:lnTo>
                      <a:pt x="273"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0"/>
              <p:cNvSpPr/>
              <p:nvPr/>
            </p:nvSpPr>
            <p:spPr>
              <a:xfrm>
                <a:off x="3689950" y="2665250"/>
                <a:ext cx="21975" cy="34025"/>
              </a:xfrm>
              <a:custGeom>
                <a:rect b="b" l="l" r="r" t="t"/>
                <a:pathLst>
                  <a:path extrusionOk="0" h="1361" w="879">
                    <a:moveTo>
                      <a:pt x="0" y="1"/>
                    </a:moveTo>
                    <a:lnTo>
                      <a:pt x="0" y="1361"/>
                    </a:lnTo>
                    <a:lnTo>
                      <a:pt x="879" y="1361"/>
                    </a:lnTo>
                    <a:lnTo>
                      <a:pt x="879" y="1214"/>
                    </a:lnTo>
                    <a:lnTo>
                      <a:pt x="188" y="1214"/>
                    </a:lnTo>
                    <a:lnTo>
                      <a:pt x="188" y="712"/>
                    </a:lnTo>
                    <a:lnTo>
                      <a:pt x="837" y="712"/>
                    </a:lnTo>
                    <a:lnTo>
                      <a:pt x="837" y="566"/>
                    </a:lnTo>
                    <a:lnTo>
                      <a:pt x="188" y="566"/>
                    </a:lnTo>
                    <a:lnTo>
                      <a:pt x="188" y="168"/>
                    </a:lnTo>
                    <a:lnTo>
                      <a:pt x="858" y="168"/>
                    </a:lnTo>
                    <a:lnTo>
                      <a:pt x="858" y="1"/>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0"/>
              <p:cNvSpPr/>
              <p:nvPr/>
            </p:nvSpPr>
            <p:spPr>
              <a:xfrm>
                <a:off x="3505300" y="2359250"/>
                <a:ext cx="39250" cy="29300"/>
              </a:xfrm>
              <a:custGeom>
                <a:rect b="b" l="l" r="r" t="t"/>
                <a:pathLst>
                  <a:path extrusionOk="0" h="1172" w="1570">
                    <a:moveTo>
                      <a:pt x="0" y="0"/>
                    </a:moveTo>
                    <a:lnTo>
                      <a:pt x="0" y="628"/>
                    </a:lnTo>
                    <a:lnTo>
                      <a:pt x="0" y="816"/>
                    </a:lnTo>
                    <a:lnTo>
                      <a:pt x="0" y="1172"/>
                    </a:lnTo>
                    <a:lnTo>
                      <a:pt x="1569" y="1172"/>
                    </a:lnTo>
                    <a:lnTo>
                      <a:pt x="1569" y="1005"/>
                    </a:lnTo>
                    <a:cubicBezTo>
                      <a:pt x="1569" y="440"/>
                      <a:pt x="1130" y="0"/>
                      <a:pt x="5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0"/>
              <p:cNvSpPr/>
              <p:nvPr/>
            </p:nvSpPr>
            <p:spPr>
              <a:xfrm>
                <a:off x="3455600" y="2379650"/>
                <a:ext cx="45000" cy="71150"/>
              </a:xfrm>
              <a:custGeom>
                <a:rect b="b" l="l" r="r" t="t"/>
                <a:pathLst>
                  <a:path extrusionOk="0" h="2846" w="1800">
                    <a:moveTo>
                      <a:pt x="0" y="0"/>
                    </a:moveTo>
                    <a:lnTo>
                      <a:pt x="0" y="356"/>
                    </a:lnTo>
                    <a:lnTo>
                      <a:pt x="0" y="523"/>
                    </a:lnTo>
                    <a:lnTo>
                      <a:pt x="0" y="1381"/>
                    </a:lnTo>
                    <a:lnTo>
                      <a:pt x="0" y="1570"/>
                    </a:lnTo>
                    <a:lnTo>
                      <a:pt x="0" y="2427"/>
                    </a:lnTo>
                    <a:lnTo>
                      <a:pt x="0" y="2616"/>
                    </a:lnTo>
                    <a:lnTo>
                      <a:pt x="0" y="2846"/>
                    </a:lnTo>
                    <a:lnTo>
                      <a:pt x="1800" y="2846"/>
                    </a:lnTo>
                    <a:lnTo>
                      <a:pt x="1800" y="2616"/>
                    </a:lnTo>
                    <a:lnTo>
                      <a:pt x="1800" y="2427"/>
                    </a:lnTo>
                    <a:lnTo>
                      <a:pt x="1800" y="1570"/>
                    </a:lnTo>
                    <a:lnTo>
                      <a:pt x="1800" y="1381"/>
                    </a:lnTo>
                    <a:lnTo>
                      <a:pt x="1800" y="523"/>
                    </a:lnTo>
                    <a:lnTo>
                      <a:pt x="1800" y="356"/>
                    </a:lnTo>
                    <a:lnTo>
                      <a:pt x="18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0"/>
              <p:cNvSpPr/>
              <p:nvPr/>
            </p:nvSpPr>
            <p:spPr>
              <a:xfrm>
                <a:off x="3455600" y="2454975"/>
                <a:ext cx="45000" cy="18850"/>
              </a:xfrm>
              <a:custGeom>
                <a:rect b="b" l="l" r="r" t="t"/>
                <a:pathLst>
                  <a:path extrusionOk="0" h="754" w="1800">
                    <a:moveTo>
                      <a:pt x="0" y="0"/>
                    </a:moveTo>
                    <a:lnTo>
                      <a:pt x="0" y="754"/>
                    </a:lnTo>
                    <a:lnTo>
                      <a:pt x="1800" y="754"/>
                    </a:lnTo>
                    <a:lnTo>
                      <a:pt x="18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0"/>
              <p:cNvSpPr/>
              <p:nvPr/>
            </p:nvSpPr>
            <p:spPr>
              <a:xfrm>
                <a:off x="3405375" y="2418875"/>
                <a:ext cx="46575" cy="21475"/>
              </a:xfrm>
              <a:custGeom>
                <a:rect b="b" l="l" r="r" t="t"/>
                <a:pathLst>
                  <a:path extrusionOk="0" h="859" w="1863">
                    <a:moveTo>
                      <a:pt x="1" y="1"/>
                    </a:moveTo>
                    <a:lnTo>
                      <a:pt x="1" y="858"/>
                    </a:lnTo>
                    <a:lnTo>
                      <a:pt x="1863" y="858"/>
                    </a:lnTo>
                    <a:lnTo>
                      <a:pt x="18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0"/>
              <p:cNvSpPr/>
              <p:nvPr/>
            </p:nvSpPr>
            <p:spPr>
              <a:xfrm>
                <a:off x="3405375" y="2392725"/>
                <a:ext cx="46575" cy="21475"/>
              </a:xfrm>
              <a:custGeom>
                <a:rect b="b" l="l" r="r" t="t"/>
                <a:pathLst>
                  <a:path extrusionOk="0" h="859" w="1863">
                    <a:moveTo>
                      <a:pt x="1" y="0"/>
                    </a:moveTo>
                    <a:lnTo>
                      <a:pt x="1" y="858"/>
                    </a:lnTo>
                    <a:lnTo>
                      <a:pt x="1863" y="858"/>
                    </a:lnTo>
                    <a:lnTo>
                      <a:pt x="18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0"/>
              <p:cNvSpPr/>
              <p:nvPr/>
            </p:nvSpPr>
            <p:spPr>
              <a:xfrm>
                <a:off x="3505300" y="2418875"/>
                <a:ext cx="39250" cy="21475"/>
              </a:xfrm>
              <a:custGeom>
                <a:rect b="b" l="l" r="r" t="t"/>
                <a:pathLst>
                  <a:path extrusionOk="0" h="859" w="1570">
                    <a:moveTo>
                      <a:pt x="0" y="1"/>
                    </a:moveTo>
                    <a:lnTo>
                      <a:pt x="0" y="858"/>
                    </a:lnTo>
                    <a:lnTo>
                      <a:pt x="1569" y="858"/>
                    </a:lnTo>
                    <a:lnTo>
                      <a:pt x="15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0"/>
              <p:cNvSpPr/>
              <p:nvPr/>
            </p:nvSpPr>
            <p:spPr>
              <a:xfrm>
                <a:off x="3405375" y="2445025"/>
                <a:ext cx="46575" cy="29325"/>
              </a:xfrm>
              <a:custGeom>
                <a:rect b="b" l="l" r="r" t="t"/>
                <a:pathLst>
                  <a:path extrusionOk="0" h="1173" w="1863">
                    <a:moveTo>
                      <a:pt x="1" y="1"/>
                    </a:moveTo>
                    <a:lnTo>
                      <a:pt x="1" y="189"/>
                    </a:lnTo>
                    <a:cubicBezTo>
                      <a:pt x="1" y="733"/>
                      <a:pt x="440" y="1172"/>
                      <a:pt x="984" y="1172"/>
                    </a:cubicBezTo>
                    <a:lnTo>
                      <a:pt x="1863" y="1172"/>
                    </a:lnTo>
                    <a:lnTo>
                      <a:pt x="186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0"/>
              <p:cNvSpPr/>
              <p:nvPr/>
            </p:nvSpPr>
            <p:spPr>
              <a:xfrm>
                <a:off x="3505300" y="2445025"/>
                <a:ext cx="39775" cy="29325"/>
              </a:xfrm>
              <a:custGeom>
                <a:rect b="b" l="l" r="r" t="t"/>
                <a:pathLst>
                  <a:path extrusionOk="0" h="1173" w="1591">
                    <a:moveTo>
                      <a:pt x="0" y="1"/>
                    </a:moveTo>
                    <a:lnTo>
                      <a:pt x="0" y="231"/>
                    </a:lnTo>
                    <a:lnTo>
                      <a:pt x="0" y="419"/>
                    </a:lnTo>
                    <a:lnTo>
                      <a:pt x="0" y="1172"/>
                    </a:lnTo>
                    <a:lnTo>
                      <a:pt x="607" y="1172"/>
                    </a:lnTo>
                    <a:cubicBezTo>
                      <a:pt x="1151" y="1172"/>
                      <a:pt x="1590" y="733"/>
                      <a:pt x="1590" y="168"/>
                    </a:cubicBezTo>
                    <a:lnTo>
                      <a:pt x="15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0"/>
              <p:cNvSpPr/>
              <p:nvPr/>
            </p:nvSpPr>
            <p:spPr>
              <a:xfrm>
                <a:off x="3505300" y="2392725"/>
                <a:ext cx="39250" cy="21475"/>
              </a:xfrm>
              <a:custGeom>
                <a:rect b="b" l="l" r="r" t="t"/>
                <a:pathLst>
                  <a:path extrusionOk="0" h="859" w="1570">
                    <a:moveTo>
                      <a:pt x="0" y="0"/>
                    </a:moveTo>
                    <a:lnTo>
                      <a:pt x="0" y="858"/>
                    </a:lnTo>
                    <a:lnTo>
                      <a:pt x="1569" y="858"/>
                    </a:lnTo>
                    <a:lnTo>
                      <a:pt x="156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0"/>
              <p:cNvSpPr/>
              <p:nvPr/>
            </p:nvSpPr>
            <p:spPr>
              <a:xfrm>
                <a:off x="3455600" y="2359250"/>
                <a:ext cx="45000" cy="15700"/>
              </a:xfrm>
              <a:custGeom>
                <a:rect b="b" l="l" r="r" t="t"/>
                <a:pathLst>
                  <a:path extrusionOk="0" h="628" w="1800">
                    <a:moveTo>
                      <a:pt x="0" y="0"/>
                    </a:moveTo>
                    <a:lnTo>
                      <a:pt x="0" y="628"/>
                    </a:lnTo>
                    <a:lnTo>
                      <a:pt x="1800" y="628"/>
                    </a:lnTo>
                    <a:lnTo>
                      <a:pt x="180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0"/>
              <p:cNvSpPr/>
              <p:nvPr/>
            </p:nvSpPr>
            <p:spPr>
              <a:xfrm>
                <a:off x="3405375" y="2359250"/>
                <a:ext cx="46575" cy="29300"/>
              </a:xfrm>
              <a:custGeom>
                <a:rect b="b" l="l" r="r" t="t"/>
                <a:pathLst>
                  <a:path extrusionOk="0" h="1172" w="1863">
                    <a:moveTo>
                      <a:pt x="984" y="0"/>
                    </a:moveTo>
                    <a:cubicBezTo>
                      <a:pt x="440" y="0"/>
                      <a:pt x="1" y="440"/>
                      <a:pt x="1" y="1005"/>
                    </a:cubicBezTo>
                    <a:lnTo>
                      <a:pt x="1" y="1172"/>
                    </a:lnTo>
                    <a:lnTo>
                      <a:pt x="1863" y="1172"/>
                    </a:lnTo>
                    <a:lnTo>
                      <a:pt x="18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0"/>
              <p:cNvSpPr/>
              <p:nvPr/>
            </p:nvSpPr>
            <p:spPr>
              <a:xfrm>
                <a:off x="3995950" y="2336225"/>
                <a:ext cx="249000" cy="126625"/>
              </a:xfrm>
              <a:custGeom>
                <a:rect b="b" l="l" r="r" t="t"/>
                <a:pathLst>
                  <a:path extrusionOk="0" h="5065" w="9960">
                    <a:moveTo>
                      <a:pt x="1067" y="1"/>
                    </a:moveTo>
                    <a:cubicBezTo>
                      <a:pt x="482" y="1"/>
                      <a:pt x="0" y="482"/>
                      <a:pt x="0" y="1068"/>
                    </a:cubicBezTo>
                    <a:lnTo>
                      <a:pt x="0" y="3976"/>
                    </a:lnTo>
                    <a:cubicBezTo>
                      <a:pt x="0" y="4562"/>
                      <a:pt x="461" y="5064"/>
                      <a:pt x="1067" y="5064"/>
                    </a:cubicBezTo>
                    <a:lnTo>
                      <a:pt x="8893" y="5064"/>
                    </a:lnTo>
                    <a:cubicBezTo>
                      <a:pt x="9458" y="5064"/>
                      <a:pt x="9960" y="4562"/>
                      <a:pt x="9960" y="3955"/>
                    </a:cubicBezTo>
                    <a:lnTo>
                      <a:pt x="9960" y="1068"/>
                    </a:lnTo>
                    <a:cubicBezTo>
                      <a:pt x="9960" y="503"/>
                      <a:pt x="9479" y="1"/>
                      <a:pt x="8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0"/>
              <p:cNvSpPr/>
              <p:nvPr/>
            </p:nvSpPr>
            <p:spPr>
              <a:xfrm>
                <a:off x="4004850" y="2346700"/>
                <a:ext cx="65925" cy="65400"/>
              </a:xfrm>
              <a:custGeom>
                <a:rect b="b" l="l" r="r" t="t"/>
                <a:pathLst>
                  <a:path extrusionOk="0" h="2616" w="2637">
                    <a:moveTo>
                      <a:pt x="84" y="502"/>
                    </a:moveTo>
                    <a:cubicBezTo>
                      <a:pt x="42" y="523"/>
                      <a:pt x="21" y="523"/>
                      <a:pt x="0" y="544"/>
                    </a:cubicBezTo>
                    <a:cubicBezTo>
                      <a:pt x="21" y="523"/>
                      <a:pt x="42" y="523"/>
                      <a:pt x="105" y="502"/>
                    </a:cubicBezTo>
                    <a:close/>
                    <a:moveTo>
                      <a:pt x="1276" y="0"/>
                    </a:moveTo>
                    <a:cubicBezTo>
                      <a:pt x="1276" y="0"/>
                      <a:pt x="1255" y="0"/>
                      <a:pt x="1255" y="21"/>
                    </a:cubicBezTo>
                    <a:lnTo>
                      <a:pt x="1046" y="21"/>
                    </a:lnTo>
                    <a:lnTo>
                      <a:pt x="1025" y="63"/>
                    </a:lnTo>
                    <a:cubicBezTo>
                      <a:pt x="963" y="63"/>
                      <a:pt x="942" y="84"/>
                      <a:pt x="879" y="84"/>
                    </a:cubicBezTo>
                    <a:lnTo>
                      <a:pt x="565" y="84"/>
                    </a:lnTo>
                    <a:cubicBezTo>
                      <a:pt x="544" y="84"/>
                      <a:pt x="523" y="105"/>
                      <a:pt x="502" y="105"/>
                    </a:cubicBezTo>
                    <a:cubicBezTo>
                      <a:pt x="460" y="126"/>
                      <a:pt x="460" y="126"/>
                      <a:pt x="439" y="126"/>
                    </a:cubicBezTo>
                    <a:cubicBezTo>
                      <a:pt x="419" y="167"/>
                      <a:pt x="356" y="167"/>
                      <a:pt x="335" y="188"/>
                    </a:cubicBezTo>
                    <a:cubicBezTo>
                      <a:pt x="314" y="188"/>
                      <a:pt x="293" y="209"/>
                      <a:pt x="251" y="209"/>
                    </a:cubicBezTo>
                    <a:cubicBezTo>
                      <a:pt x="251" y="209"/>
                      <a:pt x="230" y="209"/>
                      <a:pt x="230" y="230"/>
                    </a:cubicBezTo>
                    <a:cubicBezTo>
                      <a:pt x="209" y="230"/>
                      <a:pt x="209" y="230"/>
                      <a:pt x="209" y="272"/>
                    </a:cubicBezTo>
                    <a:cubicBezTo>
                      <a:pt x="209" y="293"/>
                      <a:pt x="209" y="293"/>
                      <a:pt x="188" y="314"/>
                    </a:cubicBezTo>
                    <a:cubicBezTo>
                      <a:pt x="167" y="324"/>
                      <a:pt x="152" y="330"/>
                      <a:pt x="139" y="330"/>
                    </a:cubicBezTo>
                    <a:cubicBezTo>
                      <a:pt x="126" y="330"/>
                      <a:pt x="115" y="324"/>
                      <a:pt x="105" y="314"/>
                    </a:cubicBezTo>
                    <a:lnTo>
                      <a:pt x="84" y="314"/>
                    </a:lnTo>
                    <a:cubicBezTo>
                      <a:pt x="105" y="314"/>
                      <a:pt x="105" y="314"/>
                      <a:pt x="126" y="335"/>
                    </a:cubicBezTo>
                    <a:lnTo>
                      <a:pt x="126" y="377"/>
                    </a:lnTo>
                    <a:cubicBezTo>
                      <a:pt x="105" y="377"/>
                      <a:pt x="84" y="398"/>
                      <a:pt x="42" y="398"/>
                    </a:cubicBezTo>
                    <a:cubicBezTo>
                      <a:pt x="21" y="398"/>
                      <a:pt x="21" y="419"/>
                      <a:pt x="21" y="439"/>
                    </a:cubicBezTo>
                    <a:cubicBezTo>
                      <a:pt x="21" y="439"/>
                      <a:pt x="21" y="481"/>
                      <a:pt x="0" y="481"/>
                    </a:cubicBezTo>
                    <a:lnTo>
                      <a:pt x="0" y="502"/>
                    </a:lnTo>
                    <a:lnTo>
                      <a:pt x="42" y="502"/>
                    </a:lnTo>
                    <a:cubicBezTo>
                      <a:pt x="42" y="502"/>
                      <a:pt x="84" y="502"/>
                      <a:pt x="84" y="481"/>
                    </a:cubicBezTo>
                    <a:lnTo>
                      <a:pt x="105" y="481"/>
                    </a:lnTo>
                    <a:lnTo>
                      <a:pt x="105" y="502"/>
                    </a:lnTo>
                    <a:lnTo>
                      <a:pt x="147" y="502"/>
                    </a:lnTo>
                    <a:lnTo>
                      <a:pt x="188" y="481"/>
                    </a:lnTo>
                    <a:lnTo>
                      <a:pt x="230" y="481"/>
                    </a:lnTo>
                    <a:cubicBezTo>
                      <a:pt x="251" y="481"/>
                      <a:pt x="251" y="439"/>
                      <a:pt x="293" y="439"/>
                    </a:cubicBezTo>
                    <a:lnTo>
                      <a:pt x="335" y="439"/>
                    </a:lnTo>
                    <a:cubicBezTo>
                      <a:pt x="335" y="439"/>
                      <a:pt x="356" y="419"/>
                      <a:pt x="398" y="419"/>
                    </a:cubicBezTo>
                    <a:lnTo>
                      <a:pt x="439" y="419"/>
                    </a:lnTo>
                    <a:cubicBezTo>
                      <a:pt x="502" y="398"/>
                      <a:pt x="523" y="398"/>
                      <a:pt x="565" y="398"/>
                    </a:cubicBezTo>
                    <a:lnTo>
                      <a:pt x="628" y="398"/>
                    </a:lnTo>
                    <a:cubicBezTo>
                      <a:pt x="649" y="398"/>
                      <a:pt x="670" y="398"/>
                      <a:pt x="670" y="419"/>
                    </a:cubicBezTo>
                    <a:lnTo>
                      <a:pt x="711" y="439"/>
                    </a:lnTo>
                    <a:lnTo>
                      <a:pt x="732" y="439"/>
                    </a:lnTo>
                    <a:cubicBezTo>
                      <a:pt x="753" y="439"/>
                      <a:pt x="816" y="439"/>
                      <a:pt x="837" y="481"/>
                    </a:cubicBezTo>
                    <a:cubicBezTo>
                      <a:pt x="858" y="481"/>
                      <a:pt x="858" y="481"/>
                      <a:pt x="858" y="502"/>
                    </a:cubicBezTo>
                    <a:lnTo>
                      <a:pt x="858" y="544"/>
                    </a:lnTo>
                    <a:cubicBezTo>
                      <a:pt x="858" y="586"/>
                      <a:pt x="879" y="607"/>
                      <a:pt x="858" y="628"/>
                    </a:cubicBezTo>
                    <a:cubicBezTo>
                      <a:pt x="858" y="649"/>
                      <a:pt x="837" y="691"/>
                      <a:pt x="837" y="711"/>
                    </a:cubicBezTo>
                    <a:cubicBezTo>
                      <a:pt x="837" y="711"/>
                      <a:pt x="816" y="732"/>
                      <a:pt x="837" y="732"/>
                    </a:cubicBezTo>
                    <a:lnTo>
                      <a:pt x="837" y="795"/>
                    </a:lnTo>
                    <a:lnTo>
                      <a:pt x="837" y="816"/>
                    </a:lnTo>
                    <a:lnTo>
                      <a:pt x="837" y="837"/>
                    </a:lnTo>
                    <a:lnTo>
                      <a:pt x="837" y="858"/>
                    </a:lnTo>
                    <a:cubicBezTo>
                      <a:pt x="816" y="900"/>
                      <a:pt x="816" y="900"/>
                      <a:pt x="837" y="900"/>
                    </a:cubicBezTo>
                    <a:cubicBezTo>
                      <a:pt x="858" y="921"/>
                      <a:pt x="858" y="921"/>
                      <a:pt x="858" y="942"/>
                    </a:cubicBezTo>
                    <a:cubicBezTo>
                      <a:pt x="858" y="963"/>
                      <a:pt x="858" y="963"/>
                      <a:pt x="837" y="1004"/>
                    </a:cubicBezTo>
                    <a:lnTo>
                      <a:pt x="774" y="1004"/>
                    </a:lnTo>
                    <a:lnTo>
                      <a:pt x="753" y="1025"/>
                    </a:lnTo>
                    <a:cubicBezTo>
                      <a:pt x="753" y="1046"/>
                      <a:pt x="732" y="1046"/>
                      <a:pt x="732" y="1067"/>
                    </a:cubicBezTo>
                    <a:cubicBezTo>
                      <a:pt x="711" y="1109"/>
                      <a:pt x="711" y="1130"/>
                      <a:pt x="670" y="1172"/>
                    </a:cubicBezTo>
                    <a:lnTo>
                      <a:pt x="670" y="1214"/>
                    </a:lnTo>
                    <a:cubicBezTo>
                      <a:pt x="670" y="1235"/>
                      <a:pt x="649" y="1256"/>
                      <a:pt x="649" y="1276"/>
                    </a:cubicBezTo>
                    <a:lnTo>
                      <a:pt x="649" y="1318"/>
                    </a:lnTo>
                    <a:cubicBezTo>
                      <a:pt x="649" y="1339"/>
                      <a:pt x="670" y="1360"/>
                      <a:pt x="670" y="1381"/>
                    </a:cubicBezTo>
                    <a:cubicBezTo>
                      <a:pt x="711" y="1423"/>
                      <a:pt x="711" y="1444"/>
                      <a:pt x="711" y="1465"/>
                    </a:cubicBezTo>
                    <a:cubicBezTo>
                      <a:pt x="711" y="1465"/>
                      <a:pt x="711" y="1486"/>
                      <a:pt x="732" y="1486"/>
                    </a:cubicBezTo>
                    <a:cubicBezTo>
                      <a:pt x="753" y="1486"/>
                      <a:pt x="774" y="1528"/>
                      <a:pt x="816" y="1528"/>
                    </a:cubicBezTo>
                    <a:cubicBezTo>
                      <a:pt x="837" y="1528"/>
                      <a:pt x="837" y="1548"/>
                      <a:pt x="837" y="1548"/>
                    </a:cubicBezTo>
                    <a:lnTo>
                      <a:pt x="837" y="1632"/>
                    </a:lnTo>
                    <a:lnTo>
                      <a:pt x="858" y="1632"/>
                    </a:lnTo>
                    <a:cubicBezTo>
                      <a:pt x="879" y="1632"/>
                      <a:pt x="879" y="1632"/>
                      <a:pt x="879" y="1653"/>
                    </a:cubicBezTo>
                    <a:cubicBezTo>
                      <a:pt x="879" y="1674"/>
                      <a:pt x="921" y="1695"/>
                      <a:pt x="921" y="1737"/>
                    </a:cubicBezTo>
                    <a:lnTo>
                      <a:pt x="921" y="1758"/>
                    </a:lnTo>
                    <a:cubicBezTo>
                      <a:pt x="942" y="1758"/>
                      <a:pt x="942" y="1779"/>
                      <a:pt x="942" y="1800"/>
                    </a:cubicBezTo>
                    <a:cubicBezTo>
                      <a:pt x="942" y="1841"/>
                      <a:pt x="963" y="1841"/>
                      <a:pt x="963" y="1862"/>
                    </a:cubicBezTo>
                    <a:lnTo>
                      <a:pt x="983" y="1883"/>
                    </a:lnTo>
                    <a:cubicBezTo>
                      <a:pt x="983" y="1904"/>
                      <a:pt x="1025" y="1946"/>
                      <a:pt x="1025" y="1946"/>
                    </a:cubicBezTo>
                    <a:cubicBezTo>
                      <a:pt x="1025" y="1967"/>
                      <a:pt x="1046" y="1967"/>
                      <a:pt x="1067" y="1988"/>
                    </a:cubicBezTo>
                    <a:lnTo>
                      <a:pt x="1130" y="2051"/>
                    </a:lnTo>
                    <a:lnTo>
                      <a:pt x="1130" y="2072"/>
                    </a:lnTo>
                    <a:lnTo>
                      <a:pt x="1130" y="2092"/>
                    </a:lnTo>
                    <a:cubicBezTo>
                      <a:pt x="1151" y="2092"/>
                      <a:pt x="1172" y="2134"/>
                      <a:pt x="1172" y="2134"/>
                    </a:cubicBezTo>
                    <a:lnTo>
                      <a:pt x="1193" y="2134"/>
                    </a:lnTo>
                    <a:cubicBezTo>
                      <a:pt x="1235" y="2134"/>
                      <a:pt x="1255" y="2155"/>
                      <a:pt x="1276" y="2176"/>
                    </a:cubicBezTo>
                    <a:cubicBezTo>
                      <a:pt x="1297" y="2197"/>
                      <a:pt x="1360" y="2218"/>
                      <a:pt x="1402" y="2218"/>
                    </a:cubicBezTo>
                    <a:lnTo>
                      <a:pt x="1444" y="2260"/>
                    </a:lnTo>
                    <a:cubicBezTo>
                      <a:pt x="1465" y="2260"/>
                      <a:pt x="1465" y="2260"/>
                      <a:pt x="1465" y="2281"/>
                    </a:cubicBezTo>
                    <a:cubicBezTo>
                      <a:pt x="1475" y="2291"/>
                      <a:pt x="1486" y="2296"/>
                      <a:pt x="1493" y="2296"/>
                    </a:cubicBezTo>
                    <a:cubicBezTo>
                      <a:pt x="1501" y="2296"/>
                      <a:pt x="1507" y="2291"/>
                      <a:pt x="1507" y="2281"/>
                    </a:cubicBezTo>
                    <a:lnTo>
                      <a:pt x="1570" y="2281"/>
                    </a:lnTo>
                    <a:cubicBezTo>
                      <a:pt x="1571" y="2265"/>
                      <a:pt x="1576" y="2246"/>
                      <a:pt x="1590" y="2218"/>
                    </a:cubicBezTo>
                    <a:cubicBezTo>
                      <a:pt x="1611" y="2197"/>
                      <a:pt x="1611" y="2176"/>
                      <a:pt x="1611" y="2155"/>
                    </a:cubicBezTo>
                    <a:lnTo>
                      <a:pt x="1611" y="2113"/>
                    </a:lnTo>
                    <a:lnTo>
                      <a:pt x="1611" y="2092"/>
                    </a:lnTo>
                    <a:cubicBezTo>
                      <a:pt x="1590" y="2092"/>
                      <a:pt x="1590" y="2092"/>
                      <a:pt x="1590" y="2113"/>
                    </a:cubicBezTo>
                    <a:cubicBezTo>
                      <a:pt x="1590" y="2155"/>
                      <a:pt x="1569" y="2155"/>
                      <a:pt x="1569" y="2176"/>
                    </a:cubicBezTo>
                    <a:cubicBezTo>
                      <a:pt x="1557" y="2201"/>
                      <a:pt x="1530" y="2211"/>
                      <a:pt x="1506" y="2211"/>
                    </a:cubicBezTo>
                    <a:cubicBezTo>
                      <a:pt x="1489" y="2211"/>
                      <a:pt x="1473" y="2206"/>
                      <a:pt x="1465" y="2197"/>
                    </a:cubicBezTo>
                    <a:cubicBezTo>
                      <a:pt x="1444" y="2197"/>
                      <a:pt x="1444" y="2176"/>
                      <a:pt x="1444" y="2155"/>
                    </a:cubicBezTo>
                    <a:lnTo>
                      <a:pt x="1444" y="2113"/>
                    </a:lnTo>
                    <a:cubicBezTo>
                      <a:pt x="1402" y="2092"/>
                      <a:pt x="1402" y="2092"/>
                      <a:pt x="1444" y="2072"/>
                    </a:cubicBezTo>
                    <a:cubicBezTo>
                      <a:pt x="1444" y="2051"/>
                      <a:pt x="1465" y="1988"/>
                      <a:pt x="1465" y="1967"/>
                    </a:cubicBezTo>
                    <a:cubicBezTo>
                      <a:pt x="1465" y="1967"/>
                      <a:pt x="1465" y="1946"/>
                      <a:pt x="1486" y="1946"/>
                    </a:cubicBezTo>
                    <a:cubicBezTo>
                      <a:pt x="1507" y="1946"/>
                      <a:pt x="1507" y="1904"/>
                      <a:pt x="1507" y="1904"/>
                    </a:cubicBezTo>
                    <a:cubicBezTo>
                      <a:pt x="1507" y="1883"/>
                      <a:pt x="1548" y="1883"/>
                      <a:pt x="1569" y="1883"/>
                    </a:cubicBezTo>
                    <a:lnTo>
                      <a:pt x="1590" y="1883"/>
                    </a:lnTo>
                    <a:lnTo>
                      <a:pt x="1632" y="1862"/>
                    </a:lnTo>
                    <a:lnTo>
                      <a:pt x="1653" y="1862"/>
                    </a:lnTo>
                    <a:cubicBezTo>
                      <a:pt x="1674" y="1841"/>
                      <a:pt x="1695" y="1841"/>
                      <a:pt x="1737" y="1841"/>
                    </a:cubicBezTo>
                    <a:cubicBezTo>
                      <a:pt x="1758" y="1841"/>
                      <a:pt x="1758" y="1862"/>
                      <a:pt x="1758" y="1862"/>
                    </a:cubicBezTo>
                    <a:lnTo>
                      <a:pt x="1758" y="1904"/>
                    </a:lnTo>
                    <a:lnTo>
                      <a:pt x="1779" y="1946"/>
                    </a:lnTo>
                    <a:cubicBezTo>
                      <a:pt x="1779" y="1946"/>
                      <a:pt x="1779" y="1967"/>
                      <a:pt x="1799" y="1967"/>
                    </a:cubicBezTo>
                    <a:cubicBezTo>
                      <a:pt x="1799" y="1967"/>
                      <a:pt x="1841" y="1967"/>
                      <a:pt x="1841" y="1946"/>
                    </a:cubicBezTo>
                    <a:lnTo>
                      <a:pt x="1841" y="1904"/>
                    </a:lnTo>
                    <a:lnTo>
                      <a:pt x="1841" y="1883"/>
                    </a:lnTo>
                    <a:lnTo>
                      <a:pt x="1841" y="1841"/>
                    </a:lnTo>
                    <a:lnTo>
                      <a:pt x="1841" y="1779"/>
                    </a:lnTo>
                    <a:lnTo>
                      <a:pt x="1841" y="1758"/>
                    </a:lnTo>
                    <a:cubicBezTo>
                      <a:pt x="1841" y="1737"/>
                      <a:pt x="1862" y="1695"/>
                      <a:pt x="1862" y="1674"/>
                    </a:cubicBezTo>
                    <a:lnTo>
                      <a:pt x="1883" y="1653"/>
                    </a:lnTo>
                    <a:cubicBezTo>
                      <a:pt x="1883" y="1632"/>
                      <a:pt x="1904" y="1632"/>
                      <a:pt x="1904" y="1632"/>
                    </a:cubicBezTo>
                    <a:cubicBezTo>
                      <a:pt x="1946" y="1632"/>
                      <a:pt x="1946" y="1590"/>
                      <a:pt x="1946" y="1569"/>
                    </a:cubicBezTo>
                    <a:lnTo>
                      <a:pt x="1946" y="1486"/>
                    </a:lnTo>
                    <a:lnTo>
                      <a:pt x="1946" y="1444"/>
                    </a:lnTo>
                    <a:cubicBezTo>
                      <a:pt x="1967" y="1444"/>
                      <a:pt x="1967" y="1423"/>
                      <a:pt x="1988" y="1423"/>
                    </a:cubicBezTo>
                    <a:cubicBezTo>
                      <a:pt x="2009" y="1423"/>
                      <a:pt x="2051" y="1381"/>
                      <a:pt x="2071" y="1360"/>
                    </a:cubicBezTo>
                    <a:lnTo>
                      <a:pt x="2071" y="1339"/>
                    </a:lnTo>
                    <a:lnTo>
                      <a:pt x="2092" y="1339"/>
                    </a:lnTo>
                    <a:cubicBezTo>
                      <a:pt x="2113" y="1339"/>
                      <a:pt x="2176" y="1318"/>
                      <a:pt x="2197" y="1276"/>
                    </a:cubicBezTo>
                    <a:lnTo>
                      <a:pt x="2218" y="1276"/>
                    </a:lnTo>
                    <a:cubicBezTo>
                      <a:pt x="2260" y="1256"/>
                      <a:pt x="2260" y="1235"/>
                      <a:pt x="2260" y="1214"/>
                    </a:cubicBezTo>
                    <a:lnTo>
                      <a:pt x="2260" y="1172"/>
                    </a:lnTo>
                    <a:cubicBezTo>
                      <a:pt x="2260" y="1151"/>
                      <a:pt x="2260" y="1151"/>
                      <a:pt x="2281" y="1130"/>
                    </a:cubicBezTo>
                    <a:cubicBezTo>
                      <a:pt x="2302" y="1109"/>
                      <a:pt x="2323" y="1067"/>
                      <a:pt x="2364" y="1025"/>
                    </a:cubicBezTo>
                    <a:cubicBezTo>
                      <a:pt x="2364" y="1004"/>
                      <a:pt x="2385" y="1004"/>
                      <a:pt x="2406" y="1004"/>
                    </a:cubicBezTo>
                    <a:lnTo>
                      <a:pt x="2385" y="1025"/>
                    </a:lnTo>
                    <a:lnTo>
                      <a:pt x="2364" y="1046"/>
                    </a:lnTo>
                    <a:cubicBezTo>
                      <a:pt x="2385" y="1046"/>
                      <a:pt x="2385" y="1025"/>
                      <a:pt x="2406" y="1025"/>
                    </a:cubicBezTo>
                    <a:cubicBezTo>
                      <a:pt x="2427" y="1004"/>
                      <a:pt x="2469" y="963"/>
                      <a:pt x="2511" y="963"/>
                    </a:cubicBezTo>
                    <a:lnTo>
                      <a:pt x="2469" y="963"/>
                    </a:lnTo>
                    <a:lnTo>
                      <a:pt x="2469" y="900"/>
                    </a:lnTo>
                    <a:lnTo>
                      <a:pt x="2490" y="858"/>
                    </a:lnTo>
                    <a:lnTo>
                      <a:pt x="2490" y="837"/>
                    </a:lnTo>
                    <a:lnTo>
                      <a:pt x="2427" y="837"/>
                    </a:lnTo>
                    <a:cubicBezTo>
                      <a:pt x="2406" y="837"/>
                      <a:pt x="2385" y="858"/>
                      <a:pt x="2364" y="858"/>
                    </a:cubicBezTo>
                    <a:lnTo>
                      <a:pt x="2323" y="858"/>
                    </a:lnTo>
                    <a:cubicBezTo>
                      <a:pt x="2323" y="837"/>
                      <a:pt x="2323" y="837"/>
                      <a:pt x="2364" y="837"/>
                    </a:cubicBezTo>
                    <a:cubicBezTo>
                      <a:pt x="2406" y="816"/>
                      <a:pt x="2427" y="816"/>
                      <a:pt x="2490" y="795"/>
                    </a:cubicBezTo>
                    <a:lnTo>
                      <a:pt x="2511" y="795"/>
                    </a:lnTo>
                    <a:cubicBezTo>
                      <a:pt x="2532" y="795"/>
                      <a:pt x="2595" y="795"/>
                      <a:pt x="2616" y="753"/>
                    </a:cubicBezTo>
                    <a:cubicBezTo>
                      <a:pt x="2616" y="753"/>
                      <a:pt x="2636" y="732"/>
                      <a:pt x="2636" y="711"/>
                    </a:cubicBezTo>
                    <a:lnTo>
                      <a:pt x="2636" y="691"/>
                    </a:lnTo>
                    <a:cubicBezTo>
                      <a:pt x="2636" y="691"/>
                      <a:pt x="2627" y="672"/>
                      <a:pt x="2621" y="672"/>
                    </a:cubicBezTo>
                    <a:cubicBezTo>
                      <a:pt x="2618" y="672"/>
                      <a:pt x="2616" y="677"/>
                      <a:pt x="2616" y="691"/>
                    </a:cubicBezTo>
                    <a:lnTo>
                      <a:pt x="2595" y="691"/>
                    </a:lnTo>
                    <a:cubicBezTo>
                      <a:pt x="2574" y="691"/>
                      <a:pt x="2574" y="691"/>
                      <a:pt x="2574" y="649"/>
                    </a:cubicBezTo>
                    <a:cubicBezTo>
                      <a:pt x="2574" y="628"/>
                      <a:pt x="2595" y="586"/>
                      <a:pt x="2595" y="544"/>
                    </a:cubicBezTo>
                    <a:cubicBezTo>
                      <a:pt x="2595" y="523"/>
                      <a:pt x="2595" y="523"/>
                      <a:pt x="2616" y="502"/>
                    </a:cubicBezTo>
                    <a:cubicBezTo>
                      <a:pt x="2616" y="481"/>
                      <a:pt x="2616" y="481"/>
                      <a:pt x="2595" y="481"/>
                    </a:cubicBezTo>
                    <a:cubicBezTo>
                      <a:pt x="2574" y="481"/>
                      <a:pt x="2532" y="502"/>
                      <a:pt x="2511" y="502"/>
                    </a:cubicBezTo>
                    <a:cubicBezTo>
                      <a:pt x="2490" y="502"/>
                      <a:pt x="2490" y="502"/>
                      <a:pt x="2490" y="481"/>
                    </a:cubicBezTo>
                    <a:lnTo>
                      <a:pt x="2490" y="439"/>
                    </a:lnTo>
                    <a:lnTo>
                      <a:pt x="2490" y="377"/>
                    </a:lnTo>
                    <a:cubicBezTo>
                      <a:pt x="2490" y="335"/>
                      <a:pt x="2490" y="335"/>
                      <a:pt x="2469" y="335"/>
                    </a:cubicBezTo>
                    <a:cubicBezTo>
                      <a:pt x="2441" y="335"/>
                      <a:pt x="2423" y="326"/>
                      <a:pt x="2401" y="326"/>
                    </a:cubicBezTo>
                    <a:cubicBezTo>
                      <a:pt x="2390" y="326"/>
                      <a:pt x="2378" y="328"/>
                      <a:pt x="2364" y="335"/>
                    </a:cubicBezTo>
                    <a:cubicBezTo>
                      <a:pt x="2323" y="335"/>
                      <a:pt x="2302" y="377"/>
                      <a:pt x="2302" y="398"/>
                    </a:cubicBezTo>
                    <a:cubicBezTo>
                      <a:pt x="2302" y="419"/>
                      <a:pt x="2302" y="419"/>
                      <a:pt x="2281" y="419"/>
                    </a:cubicBezTo>
                    <a:lnTo>
                      <a:pt x="2260" y="439"/>
                    </a:lnTo>
                    <a:lnTo>
                      <a:pt x="2218" y="481"/>
                    </a:lnTo>
                    <a:cubicBezTo>
                      <a:pt x="2197" y="481"/>
                      <a:pt x="2197" y="481"/>
                      <a:pt x="2197" y="502"/>
                    </a:cubicBezTo>
                    <a:cubicBezTo>
                      <a:pt x="2197" y="523"/>
                      <a:pt x="2197" y="523"/>
                      <a:pt x="2176" y="523"/>
                    </a:cubicBezTo>
                    <a:lnTo>
                      <a:pt x="2092" y="523"/>
                    </a:lnTo>
                    <a:cubicBezTo>
                      <a:pt x="2071" y="523"/>
                      <a:pt x="2071" y="523"/>
                      <a:pt x="2071" y="544"/>
                    </a:cubicBezTo>
                    <a:cubicBezTo>
                      <a:pt x="2071" y="544"/>
                      <a:pt x="2071" y="586"/>
                      <a:pt x="2030" y="586"/>
                    </a:cubicBezTo>
                    <a:lnTo>
                      <a:pt x="2009" y="586"/>
                    </a:lnTo>
                    <a:lnTo>
                      <a:pt x="2009" y="544"/>
                    </a:lnTo>
                    <a:lnTo>
                      <a:pt x="2009" y="523"/>
                    </a:lnTo>
                    <a:cubicBezTo>
                      <a:pt x="2009" y="502"/>
                      <a:pt x="2009" y="502"/>
                      <a:pt x="1988" y="502"/>
                    </a:cubicBezTo>
                    <a:cubicBezTo>
                      <a:pt x="1967" y="502"/>
                      <a:pt x="1925" y="481"/>
                      <a:pt x="1904" y="481"/>
                    </a:cubicBezTo>
                    <a:cubicBezTo>
                      <a:pt x="1883" y="439"/>
                      <a:pt x="1883" y="419"/>
                      <a:pt x="1862" y="398"/>
                    </a:cubicBezTo>
                    <a:cubicBezTo>
                      <a:pt x="1820" y="377"/>
                      <a:pt x="1862" y="335"/>
                      <a:pt x="1862" y="314"/>
                    </a:cubicBezTo>
                    <a:cubicBezTo>
                      <a:pt x="1862" y="314"/>
                      <a:pt x="1862" y="293"/>
                      <a:pt x="1883" y="293"/>
                    </a:cubicBezTo>
                    <a:lnTo>
                      <a:pt x="2176" y="293"/>
                    </a:lnTo>
                    <a:cubicBezTo>
                      <a:pt x="2176" y="272"/>
                      <a:pt x="2197" y="272"/>
                      <a:pt x="2197" y="272"/>
                    </a:cubicBezTo>
                    <a:cubicBezTo>
                      <a:pt x="2197" y="272"/>
                      <a:pt x="2218" y="272"/>
                      <a:pt x="2218" y="230"/>
                    </a:cubicBezTo>
                    <a:cubicBezTo>
                      <a:pt x="2260" y="209"/>
                      <a:pt x="2260" y="209"/>
                      <a:pt x="2281" y="209"/>
                    </a:cubicBezTo>
                    <a:lnTo>
                      <a:pt x="2323" y="209"/>
                    </a:lnTo>
                    <a:cubicBezTo>
                      <a:pt x="2364" y="209"/>
                      <a:pt x="2364" y="209"/>
                      <a:pt x="2364" y="188"/>
                    </a:cubicBezTo>
                    <a:lnTo>
                      <a:pt x="2406" y="126"/>
                    </a:lnTo>
                    <a:lnTo>
                      <a:pt x="2406" y="105"/>
                    </a:lnTo>
                    <a:lnTo>
                      <a:pt x="2343" y="105"/>
                    </a:lnTo>
                    <a:cubicBezTo>
                      <a:pt x="2343" y="126"/>
                      <a:pt x="2323" y="126"/>
                      <a:pt x="2323" y="167"/>
                    </a:cubicBezTo>
                    <a:lnTo>
                      <a:pt x="2323" y="126"/>
                    </a:lnTo>
                    <a:lnTo>
                      <a:pt x="2323" y="105"/>
                    </a:lnTo>
                    <a:lnTo>
                      <a:pt x="2323" y="84"/>
                    </a:lnTo>
                    <a:cubicBezTo>
                      <a:pt x="2323" y="84"/>
                      <a:pt x="2323" y="63"/>
                      <a:pt x="2302" y="63"/>
                    </a:cubicBezTo>
                    <a:lnTo>
                      <a:pt x="2281" y="63"/>
                    </a:lnTo>
                    <a:cubicBezTo>
                      <a:pt x="2281" y="63"/>
                      <a:pt x="2239" y="63"/>
                      <a:pt x="2239" y="84"/>
                    </a:cubicBezTo>
                    <a:lnTo>
                      <a:pt x="2239" y="105"/>
                    </a:lnTo>
                    <a:cubicBezTo>
                      <a:pt x="2239" y="105"/>
                      <a:pt x="2239" y="126"/>
                      <a:pt x="2218" y="126"/>
                    </a:cubicBezTo>
                    <a:cubicBezTo>
                      <a:pt x="2197" y="126"/>
                      <a:pt x="2197" y="126"/>
                      <a:pt x="2176" y="167"/>
                    </a:cubicBezTo>
                    <a:lnTo>
                      <a:pt x="2134" y="167"/>
                    </a:lnTo>
                    <a:cubicBezTo>
                      <a:pt x="2134" y="126"/>
                      <a:pt x="2113" y="126"/>
                      <a:pt x="2113" y="105"/>
                    </a:cubicBezTo>
                    <a:cubicBezTo>
                      <a:pt x="2092" y="84"/>
                      <a:pt x="2071" y="84"/>
                      <a:pt x="2030" y="84"/>
                    </a:cubicBezTo>
                    <a:lnTo>
                      <a:pt x="2009" y="84"/>
                    </a:lnTo>
                    <a:cubicBezTo>
                      <a:pt x="1988" y="84"/>
                      <a:pt x="1967" y="84"/>
                      <a:pt x="1925" y="63"/>
                    </a:cubicBezTo>
                    <a:cubicBezTo>
                      <a:pt x="1904" y="63"/>
                      <a:pt x="1904" y="21"/>
                      <a:pt x="1883" y="21"/>
                    </a:cubicBezTo>
                    <a:cubicBezTo>
                      <a:pt x="1869" y="21"/>
                      <a:pt x="1865" y="12"/>
                      <a:pt x="1851" y="12"/>
                    </a:cubicBezTo>
                    <a:cubicBezTo>
                      <a:pt x="1844" y="12"/>
                      <a:pt x="1834" y="14"/>
                      <a:pt x="1820" y="21"/>
                    </a:cubicBezTo>
                    <a:lnTo>
                      <a:pt x="1799" y="21"/>
                    </a:lnTo>
                    <a:cubicBezTo>
                      <a:pt x="1779" y="21"/>
                      <a:pt x="1758" y="63"/>
                      <a:pt x="1695" y="84"/>
                    </a:cubicBezTo>
                    <a:cubicBezTo>
                      <a:pt x="1695" y="84"/>
                      <a:pt x="1695" y="63"/>
                      <a:pt x="1674" y="63"/>
                    </a:cubicBezTo>
                    <a:cubicBezTo>
                      <a:pt x="1674" y="63"/>
                      <a:pt x="1674" y="21"/>
                      <a:pt x="1653" y="21"/>
                    </a:cubicBezTo>
                    <a:lnTo>
                      <a:pt x="1590" y="21"/>
                    </a:lnTo>
                    <a:cubicBezTo>
                      <a:pt x="1569" y="21"/>
                      <a:pt x="1548" y="0"/>
                      <a:pt x="1507" y="0"/>
                    </a:cubicBezTo>
                    <a:close/>
                    <a:moveTo>
                      <a:pt x="1570" y="2281"/>
                    </a:moveTo>
                    <a:cubicBezTo>
                      <a:pt x="1569" y="2288"/>
                      <a:pt x="1569" y="2295"/>
                      <a:pt x="1569" y="2302"/>
                    </a:cubicBezTo>
                    <a:lnTo>
                      <a:pt x="1569" y="2344"/>
                    </a:lnTo>
                    <a:cubicBezTo>
                      <a:pt x="1569" y="2364"/>
                      <a:pt x="1569" y="2364"/>
                      <a:pt x="1590" y="2364"/>
                    </a:cubicBezTo>
                    <a:lnTo>
                      <a:pt x="1653" y="2364"/>
                    </a:lnTo>
                    <a:cubicBezTo>
                      <a:pt x="1611" y="2344"/>
                      <a:pt x="1611" y="2344"/>
                      <a:pt x="1611" y="2302"/>
                    </a:cubicBezTo>
                    <a:cubicBezTo>
                      <a:pt x="1611" y="2302"/>
                      <a:pt x="1611" y="2281"/>
                      <a:pt x="1590" y="2281"/>
                    </a:cubicBezTo>
                    <a:close/>
                    <a:moveTo>
                      <a:pt x="1653" y="2364"/>
                    </a:moveTo>
                    <a:cubicBezTo>
                      <a:pt x="1663" y="2364"/>
                      <a:pt x="1669" y="2370"/>
                      <a:pt x="1674" y="2375"/>
                    </a:cubicBezTo>
                    <a:lnTo>
                      <a:pt x="1674" y="2375"/>
                    </a:lnTo>
                    <a:cubicBezTo>
                      <a:pt x="1673" y="2364"/>
                      <a:pt x="1670" y="2364"/>
                      <a:pt x="1653" y="2364"/>
                    </a:cubicBezTo>
                    <a:close/>
                    <a:moveTo>
                      <a:pt x="1674" y="2375"/>
                    </a:moveTo>
                    <a:cubicBezTo>
                      <a:pt x="1674" y="2377"/>
                      <a:pt x="1674" y="2381"/>
                      <a:pt x="1674" y="2385"/>
                    </a:cubicBezTo>
                    <a:lnTo>
                      <a:pt x="1674" y="2448"/>
                    </a:lnTo>
                    <a:cubicBezTo>
                      <a:pt x="1674" y="2469"/>
                      <a:pt x="1695" y="2469"/>
                      <a:pt x="1695" y="2490"/>
                    </a:cubicBezTo>
                    <a:lnTo>
                      <a:pt x="1737" y="2511"/>
                    </a:lnTo>
                    <a:cubicBezTo>
                      <a:pt x="1737" y="2553"/>
                      <a:pt x="1758" y="2553"/>
                      <a:pt x="1779" y="2574"/>
                    </a:cubicBezTo>
                    <a:cubicBezTo>
                      <a:pt x="1785" y="2580"/>
                      <a:pt x="1793" y="2585"/>
                      <a:pt x="1803" y="2588"/>
                    </a:cubicBezTo>
                    <a:lnTo>
                      <a:pt x="1803" y="2588"/>
                    </a:lnTo>
                    <a:cubicBezTo>
                      <a:pt x="1798" y="2575"/>
                      <a:pt x="1818" y="2554"/>
                      <a:pt x="1883" y="2511"/>
                    </a:cubicBezTo>
                    <a:cubicBezTo>
                      <a:pt x="1862" y="2490"/>
                      <a:pt x="1862" y="2490"/>
                      <a:pt x="1820" y="2490"/>
                    </a:cubicBezTo>
                    <a:lnTo>
                      <a:pt x="1799" y="2469"/>
                    </a:lnTo>
                    <a:cubicBezTo>
                      <a:pt x="1799" y="2448"/>
                      <a:pt x="1799" y="2406"/>
                      <a:pt x="1779" y="2406"/>
                    </a:cubicBezTo>
                    <a:lnTo>
                      <a:pt x="1779" y="2385"/>
                    </a:lnTo>
                    <a:lnTo>
                      <a:pt x="1695" y="2385"/>
                    </a:lnTo>
                    <a:cubicBezTo>
                      <a:pt x="1684" y="2385"/>
                      <a:pt x="1679" y="2380"/>
                      <a:pt x="1674" y="2375"/>
                    </a:cubicBezTo>
                    <a:close/>
                    <a:moveTo>
                      <a:pt x="1803" y="2588"/>
                    </a:moveTo>
                    <a:lnTo>
                      <a:pt x="1803" y="2588"/>
                    </a:lnTo>
                    <a:cubicBezTo>
                      <a:pt x="1807" y="2600"/>
                      <a:pt x="1832" y="2605"/>
                      <a:pt x="1862" y="2616"/>
                    </a:cubicBezTo>
                    <a:cubicBezTo>
                      <a:pt x="1848" y="2601"/>
                      <a:pt x="1823" y="2597"/>
                      <a:pt x="1803" y="2588"/>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0"/>
              <p:cNvSpPr/>
              <p:nvPr/>
            </p:nvSpPr>
            <p:spPr>
              <a:xfrm>
                <a:off x="4101075" y="2341975"/>
                <a:ext cx="126625" cy="87900"/>
              </a:xfrm>
              <a:custGeom>
                <a:rect b="b" l="l" r="r" t="t"/>
                <a:pathLst>
                  <a:path extrusionOk="0" h="3516" w="5065">
                    <a:moveTo>
                      <a:pt x="838" y="1507"/>
                    </a:moveTo>
                    <a:cubicBezTo>
                      <a:pt x="838" y="1526"/>
                      <a:pt x="854" y="1528"/>
                      <a:pt x="858" y="1528"/>
                    </a:cubicBezTo>
                    <a:lnTo>
                      <a:pt x="858" y="1528"/>
                    </a:lnTo>
                    <a:cubicBezTo>
                      <a:pt x="856" y="1516"/>
                      <a:pt x="852" y="1507"/>
                      <a:pt x="838" y="1507"/>
                    </a:cubicBezTo>
                    <a:close/>
                    <a:moveTo>
                      <a:pt x="858" y="1528"/>
                    </a:moveTo>
                    <a:cubicBezTo>
                      <a:pt x="859" y="1535"/>
                      <a:pt x="859" y="1542"/>
                      <a:pt x="859" y="1549"/>
                    </a:cubicBezTo>
                    <a:cubicBezTo>
                      <a:pt x="859" y="1528"/>
                      <a:pt x="859" y="1528"/>
                      <a:pt x="880" y="1528"/>
                    </a:cubicBezTo>
                    <a:lnTo>
                      <a:pt x="859" y="1528"/>
                    </a:lnTo>
                    <a:cubicBezTo>
                      <a:pt x="859" y="1528"/>
                      <a:pt x="859" y="1528"/>
                      <a:pt x="858" y="1528"/>
                    </a:cubicBezTo>
                    <a:close/>
                    <a:moveTo>
                      <a:pt x="1277" y="1821"/>
                    </a:moveTo>
                    <a:cubicBezTo>
                      <a:pt x="1277" y="1821"/>
                      <a:pt x="1298" y="1842"/>
                      <a:pt x="1298" y="1863"/>
                    </a:cubicBezTo>
                    <a:cubicBezTo>
                      <a:pt x="1298" y="1863"/>
                      <a:pt x="1298" y="1905"/>
                      <a:pt x="1319" y="1905"/>
                    </a:cubicBezTo>
                    <a:cubicBezTo>
                      <a:pt x="1319" y="1926"/>
                      <a:pt x="1361" y="1947"/>
                      <a:pt x="1382" y="1968"/>
                    </a:cubicBezTo>
                    <a:cubicBezTo>
                      <a:pt x="1403" y="2009"/>
                      <a:pt x="1403" y="2009"/>
                      <a:pt x="1403" y="2030"/>
                    </a:cubicBezTo>
                    <a:lnTo>
                      <a:pt x="1403" y="2051"/>
                    </a:lnTo>
                    <a:cubicBezTo>
                      <a:pt x="1403" y="2072"/>
                      <a:pt x="1424" y="2072"/>
                      <a:pt x="1424" y="2114"/>
                    </a:cubicBezTo>
                    <a:lnTo>
                      <a:pt x="1466" y="2156"/>
                    </a:lnTo>
                    <a:lnTo>
                      <a:pt x="1424" y="2135"/>
                    </a:lnTo>
                    <a:cubicBezTo>
                      <a:pt x="1403" y="2114"/>
                      <a:pt x="1403" y="2072"/>
                      <a:pt x="1382" y="2072"/>
                    </a:cubicBezTo>
                    <a:lnTo>
                      <a:pt x="1361" y="2051"/>
                    </a:lnTo>
                    <a:cubicBezTo>
                      <a:pt x="1361" y="2030"/>
                      <a:pt x="1319" y="2009"/>
                      <a:pt x="1319" y="1968"/>
                    </a:cubicBezTo>
                    <a:cubicBezTo>
                      <a:pt x="1319" y="1947"/>
                      <a:pt x="1298" y="1926"/>
                      <a:pt x="1298" y="1926"/>
                    </a:cubicBezTo>
                    <a:cubicBezTo>
                      <a:pt x="1277" y="1905"/>
                      <a:pt x="1277" y="1905"/>
                      <a:pt x="1277" y="1863"/>
                    </a:cubicBezTo>
                    <a:lnTo>
                      <a:pt x="1277" y="1821"/>
                    </a:lnTo>
                    <a:close/>
                    <a:moveTo>
                      <a:pt x="1511" y="2201"/>
                    </a:moveTo>
                    <a:lnTo>
                      <a:pt x="1528" y="2219"/>
                    </a:lnTo>
                    <a:cubicBezTo>
                      <a:pt x="1528" y="2219"/>
                      <a:pt x="1517" y="2219"/>
                      <a:pt x="1511" y="2201"/>
                    </a:cubicBezTo>
                    <a:close/>
                    <a:moveTo>
                      <a:pt x="1528" y="2219"/>
                    </a:moveTo>
                    <a:lnTo>
                      <a:pt x="1570" y="2240"/>
                    </a:lnTo>
                    <a:lnTo>
                      <a:pt x="1570" y="2261"/>
                    </a:lnTo>
                    <a:cubicBezTo>
                      <a:pt x="1570" y="2240"/>
                      <a:pt x="1528" y="2240"/>
                      <a:pt x="1528" y="2219"/>
                    </a:cubicBezTo>
                    <a:close/>
                    <a:moveTo>
                      <a:pt x="1570" y="2261"/>
                    </a:moveTo>
                    <a:lnTo>
                      <a:pt x="1570" y="2261"/>
                    </a:lnTo>
                    <a:cubicBezTo>
                      <a:pt x="1570" y="2270"/>
                      <a:pt x="1574" y="2275"/>
                      <a:pt x="1579" y="2281"/>
                    </a:cubicBezTo>
                    <a:lnTo>
                      <a:pt x="1579" y="2281"/>
                    </a:lnTo>
                    <a:cubicBezTo>
                      <a:pt x="1570" y="2280"/>
                      <a:pt x="1570" y="2276"/>
                      <a:pt x="1570" y="2261"/>
                    </a:cubicBezTo>
                    <a:close/>
                    <a:moveTo>
                      <a:pt x="3558" y="1"/>
                    </a:moveTo>
                    <a:lnTo>
                      <a:pt x="3558" y="43"/>
                    </a:lnTo>
                    <a:lnTo>
                      <a:pt x="3558" y="64"/>
                    </a:lnTo>
                    <a:lnTo>
                      <a:pt x="3474" y="64"/>
                    </a:lnTo>
                    <a:cubicBezTo>
                      <a:pt x="3453" y="64"/>
                      <a:pt x="3412" y="64"/>
                      <a:pt x="3391" y="84"/>
                    </a:cubicBezTo>
                    <a:cubicBezTo>
                      <a:pt x="3370" y="105"/>
                      <a:pt x="3307" y="105"/>
                      <a:pt x="3286" y="105"/>
                    </a:cubicBezTo>
                    <a:lnTo>
                      <a:pt x="3160" y="105"/>
                    </a:lnTo>
                    <a:cubicBezTo>
                      <a:pt x="3140" y="105"/>
                      <a:pt x="3077" y="105"/>
                      <a:pt x="3056" y="84"/>
                    </a:cubicBezTo>
                    <a:lnTo>
                      <a:pt x="3035" y="84"/>
                    </a:lnTo>
                    <a:cubicBezTo>
                      <a:pt x="2993" y="84"/>
                      <a:pt x="2951" y="84"/>
                      <a:pt x="2930" y="105"/>
                    </a:cubicBezTo>
                    <a:lnTo>
                      <a:pt x="2784" y="105"/>
                    </a:lnTo>
                    <a:cubicBezTo>
                      <a:pt x="2763" y="147"/>
                      <a:pt x="2742" y="147"/>
                      <a:pt x="2721" y="147"/>
                    </a:cubicBezTo>
                    <a:cubicBezTo>
                      <a:pt x="2679" y="147"/>
                      <a:pt x="2679" y="147"/>
                      <a:pt x="2679" y="105"/>
                    </a:cubicBezTo>
                    <a:cubicBezTo>
                      <a:pt x="2679" y="105"/>
                      <a:pt x="2679" y="84"/>
                      <a:pt x="2658" y="84"/>
                    </a:cubicBezTo>
                    <a:lnTo>
                      <a:pt x="2470" y="84"/>
                    </a:lnTo>
                    <a:lnTo>
                      <a:pt x="2449" y="105"/>
                    </a:lnTo>
                    <a:lnTo>
                      <a:pt x="2344" y="105"/>
                    </a:lnTo>
                    <a:lnTo>
                      <a:pt x="2344" y="147"/>
                    </a:lnTo>
                    <a:lnTo>
                      <a:pt x="2344" y="168"/>
                    </a:lnTo>
                    <a:lnTo>
                      <a:pt x="2261" y="168"/>
                    </a:lnTo>
                    <a:cubicBezTo>
                      <a:pt x="2240" y="168"/>
                      <a:pt x="2219" y="189"/>
                      <a:pt x="2156" y="189"/>
                    </a:cubicBezTo>
                    <a:cubicBezTo>
                      <a:pt x="2156" y="210"/>
                      <a:pt x="2156" y="210"/>
                      <a:pt x="2198" y="252"/>
                    </a:cubicBezTo>
                    <a:cubicBezTo>
                      <a:pt x="2219" y="252"/>
                      <a:pt x="2219" y="273"/>
                      <a:pt x="2198" y="294"/>
                    </a:cubicBezTo>
                    <a:cubicBezTo>
                      <a:pt x="2198" y="315"/>
                      <a:pt x="2156" y="315"/>
                      <a:pt x="2135" y="315"/>
                    </a:cubicBezTo>
                    <a:cubicBezTo>
                      <a:pt x="2114" y="315"/>
                      <a:pt x="2093" y="294"/>
                      <a:pt x="2093" y="273"/>
                    </a:cubicBezTo>
                    <a:lnTo>
                      <a:pt x="2093" y="252"/>
                    </a:lnTo>
                    <a:cubicBezTo>
                      <a:pt x="2093" y="189"/>
                      <a:pt x="2052" y="168"/>
                      <a:pt x="2010" y="168"/>
                    </a:cubicBezTo>
                    <a:cubicBezTo>
                      <a:pt x="1989" y="168"/>
                      <a:pt x="1947" y="147"/>
                      <a:pt x="1926" y="147"/>
                    </a:cubicBezTo>
                    <a:lnTo>
                      <a:pt x="1884" y="147"/>
                    </a:lnTo>
                    <a:cubicBezTo>
                      <a:pt x="1884" y="147"/>
                      <a:pt x="1842" y="147"/>
                      <a:pt x="1842" y="168"/>
                    </a:cubicBezTo>
                    <a:lnTo>
                      <a:pt x="1842" y="189"/>
                    </a:lnTo>
                    <a:cubicBezTo>
                      <a:pt x="1842" y="189"/>
                      <a:pt x="1842" y="210"/>
                      <a:pt x="1884" y="210"/>
                    </a:cubicBezTo>
                    <a:lnTo>
                      <a:pt x="1905" y="252"/>
                    </a:lnTo>
                    <a:lnTo>
                      <a:pt x="1905" y="273"/>
                    </a:lnTo>
                    <a:lnTo>
                      <a:pt x="1821" y="273"/>
                    </a:lnTo>
                    <a:cubicBezTo>
                      <a:pt x="1800" y="273"/>
                      <a:pt x="1780" y="273"/>
                      <a:pt x="1780" y="294"/>
                    </a:cubicBezTo>
                    <a:cubicBezTo>
                      <a:pt x="1738" y="294"/>
                      <a:pt x="1738" y="294"/>
                      <a:pt x="1738" y="315"/>
                    </a:cubicBezTo>
                    <a:cubicBezTo>
                      <a:pt x="1717" y="356"/>
                      <a:pt x="1717" y="356"/>
                      <a:pt x="1696" y="356"/>
                    </a:cubicBezTo>
                    <a:lnTo>
                      <a:pt x="1633" y="356"/>
                    </a:lnTo>
                    <a:cubicBezTo>
                      <a:pt x="1612" y="356"/>
                      <a:pt x="1612" y="356"/>
                      <a:pt x="1591" y="377"/>
                    </a:cubicBezTo>
                    <a:lnTo>
                      <a:pt x="1570" y="398"/>
                    </a:lnTo>
                    <a:lnTo>
                      <a:pt x="1528" y="398"/>
                    </a:lnTo>
                    <a:cubicBezTo>
                      <a:pt x="1518" y="388"/>
                      <a:pt x="1513" y="383"/>
                      <a:pt x="1510" y="383"/>
                    </a:cubicBezTo>
                    <a:cubicBezTo>
                      <a:pt x="1507" y="383"/>
                      <a:pt x="1507" y="388"/>
                      <a:pt x="1507" y="398"/>
                    </a:cubicBezTo>
                    <a:cubicBezTo>
                      <a:pt x="1507" y="419"/>
                      <a:pt x="1487" y="419"/>
                      <a:pt x="1487" y="419"/>
                    </a:cubicBezTo>
                    <a:cubicBezTo>
                      <a:pt x="1466" y="419"/>
                      <a:pt x="1424" y="461"/>
                      <a:pt x="1382" y="461"/>
                    </a:cubicBezTo>
                    <a:cubicBezTo>
                      <a:pt x="1382" y="461"/>
                      <a:pt x="1361" y="461"/>
                      <a:pt x="1361" y="482"/>
                    </a:cubicBezTo>
                    <a:cubicBezTo>
                      <a:pt x="1361" y="482"/>
                      <a:pt x="1361" y="503"/>
                      <a:pt x="1319" y="503"/>
                    </a:cubicBezTo>
                    <a:cubicBezTo>
                      <a:pt x="1298" y="503"/>
                      <a:pt x="1298" y="524"/>
                      <a:pt x="1298" y="524"/>
                    </a:cubicBezTo>
                    <a:lnTo>
                      <a:pt x="1298" y="566"/>
                    </a:lnTo>
                    <a:lnTo>
                      <a:pt x="1215" y="566"/>
                    </a:lnTo>
                    <a:cubicBezTo>
                      <a:pt x="1215" y="566"/>
                      <a:pt x="1215" y="524"/>
                      <a:pt x="1256" y="524"/>
                    </a:cubicBezTo>
                    <a:cubicBezTo>
                      <a:pt x="1256" y="524"/>
                      <a:pt x="1277" y="503"/>
                      <a:pt x="1277" y="482"/>
                    </a:cubicBezTo>
                    <a:lnTo>
                      <a:pt x="1277" y="461"/>
                    </a:lnTo>
                    <a:lnTo>
                      <a:pt x="1256" y="461"/>
                    </a:lnTo>
                    <a:cubicBezTo>
                      <a:pt x="1229" y="461"/>
                      <a:pt x="1210" y="470"/>
                      <a:pt x="1194" y="470"/>
                    </a:cubicBezTo>
                    <a:cubicBezTo>
                      <a:pt x="1187" y="470"/>
                      <a:pt x="1180" y="468"/>
                      <a:pt x="1173" y="461"/>
                    </a:cubicBezTo>
                    <a:cubicBezTo>
                      <a:pt x="1173" y="461"/>
                      <a:pt x="1152" y="461"/>
                      <a:pt x="1152" y="419"/>
                    </a:cubicBezTo>
                    <a:lnTo>
                      <a:pt x="1152" y="377"/>
                    </a:lnTo>
                    <a:cubicBezTo>
                      <a:pt x="1152" y="356"/>
                      <a:pt x="1152" y="356"/>
                      <a:pt x="1110" y="356"/>
                    </a:cubicBezTo>
                    <a:lnTo>
                      <a:pt x="963" y="356"/>
                    </a:lnTo>
                    <a:lnTo>
                      <a:pt x="943" y="377"/>
                    </a:lnTo>
                    <a:cubicBezTo>
                      <a:pt x="901" y="398"/>
                      <a:pt x="859" y="419"/>
                      <a:pt x="838" y="461"/>
                    </a:cubicBezTo>
                    <a:cubicBezTo>
                      <a:pt x="796" y="461"/>
                      <a:pt x="796" y="482"/>
                      <a:pt x="775" y="482"/>
                    </a:cubicBezTo>
                    <a:lnTo>
                      <a:pt x="754" y="503"/>
                    </a:lnTo>
                    <a:cubicBezTo>
                      <a:pt x="754" y="545"/>
                      <a:pt x="733" y="545"/>
                      <a:pt x="733" y="545"/>
                    </a:cubicBezTo>
                    <a:cubicBezTo>
                      <a:pt x="691" y="545"/>
                      <a:pt x="691" y="566"/>
                      <a:pt x="691" y="587"/>
                    </a:cubicBezTo>
                    <a:cubicBezTo>
                      <a:pt x="691" y="608"/>
                      <a:pt x="691" y="608"/>
                      <a:pt x="671" y="649"/>
                    </a:cubicBezTo>
                    <a:cubicBezTo>
                      <a:pt x="650" y="691"/>
                      <a:pt x="629" y="712"/>
                      <a:pt x="587" y="733"/>
                    </a:cubicBezTo>
                    <a:lnTo>
                      <a:pt x="482" y="733"/>
                    </a:lnTo>
                    <a:cubicBezTo>
                      <a:pt x="461" y="733"/>
                      <a:pt x="461" y="733"/>
                      <a:pt x="461" y="775"/>
                    </a:cubicBezTo>
                    <a:lnTo>
                      <a:pt x="461" y="796"/>
                    </a:lnTo>
                    <a:lnTo>
                      <a:pt x="461" y="817"/>
                    </a:lnTo>
                    <a:lnTo>
                      <a:pt x="482" y="817"/>
                    </a:lnTo>
                    <a:cubicBezTo>
                      <a:pt x="524" y="817"/>
                      <a:pt x="524" y="859"/>
                      <a:pt x="524" y="859"/>
                    </a:cubicBezTo>
                    <a:cubicBezTo>
                      <a:pt x="524" y="859"/>
                      <a:pt x="524" y="880"/>
                      <a:pt x="545" y="880"/>
                    </a:cubicBezTo>
                    <a:lnTo>
                      <a:pt x="566" y="880"/>
                    </a:lnTo>
                    <a:cubicBezTo>
                      <a:pt x="587" y="880"/>
                      <a:pt x="629" y="859"/>
                      <a:pt x="650" y="859"/>
                    </a:cubicBezTo>
                    <a:cubicBezTo>
                      <a:pt x="671" y="859"/>
                      <a:pt x="671" y="859"/>
                      <a:pt x="671" y="880"/>
                    </a:cubicBezTo>
                    <a:cubicBezTo>
                      <a:pt x="671" y="900"/>
                      <a:pt x="691" y="900"/>
                      <a:pt x="691" y="921"/>
                    </a:cubicBezTo>
                    <a:cubicBezTo>
                      <a:pt x="691" y="942"/>
                      <a:pt x="702" y="953"/>
                      <a:pt x="712" y="953"/>
                    </a:cubicBezTo>
                    <a:cubicBezTo>
                      <a:pt x="723" y="953"/>
                      <a:pt x="733" y="942"/>
                      <a:pt x="733" y="921"/>
                    </a:cubicBezTo>
                    <a:cubicBezTo>
                      <a:pt x="754" y="900"/>
                      <a:pt x="754" y="900"/>
                      <a:pt x="754" y="880"/>
                    </a:cubicBezTo>
                    <a:cubicBezTo>
                      <a:pt x="754" y="859"/>
                      <a:pt x="775" y="817"/>
                      <a:pt x="796" y="817"/>
                    </a:cubicBezTo>
                    <a:lnTo>
                      <a:pt x="796" y="796"/>
                    </a:lnTo>
                    <a:cubicBezTo>
                      <a:pt x="775" y="775"/>
                      <a:pt x="775" y="775"/>
                      <a:pt x="796" y="775"/>
                    </a:cubicBezTo>
                    <a:lnTo>
                      <a:pt x="838" y="775"/>
                    </a:lnTo>
                    <a:cubicBezTo>
                      <a:pt x="859" y="775"/>
                      <a:pt x="859" y="775"/>
                      <a:pt x="859" y="754"/>
                    </a:cubicBezTo>
                    <a:cubicBezTo>
                      <a:pt x="859" y="712"/>
                      <a:pt x="880" y="712"/>
                      <a:pt x="880" y="691"/>
                    </a:cubicBezTo>
                    <a:lnTo>
                      <a:pt x="901" y="670"/>
                    </a:lnTo>
                    <a:cubicBezTo>
                      <a:pt x="943" y="670"/>
                      <a:pt x="963" y="670"/>
                      <a:pt x="963" y="691"/>
                    </a:cubicBezTo>
                    <a:lnTo>
                      <a:pt x="963" y="775"/>
                    </a:lnTo>
                    <a:cubicBezTo>
                      <a:pt x="963" y="796"/>
                      <a:pt x="984" y="796"/>
                      <a:pt x="1005" y="796"/>
                    </a:cubicBezTo>
                    <a:cubicBezTo>
                      <a:pt x="1005" y="796"/>
                      <a:pt x="1047" y="796"/>
                      <a:pt x="1047" y="775"/>
                    </a:cubicBezTo>
                    <a:cubicBezTo>
                      <a:pt x="1068" y="754"/>
                      <a:pt x="1089" y="754"/>
                      <a:pt x="1110" y="754"/>
                    </a:cubicBezTo>
                    <a:cubicBezTo>
                      <a:pt x="1123" y="741"/>
                      <a:pt x="1136" y="736"/>
                      <a:pt x="1148" y="736"/>
                    </a:cubicBezTo>
                    <a:cubicBezTo>
                      <a:pt x="1176" y="736"/>
                      <a:pt x="1200" y="761"/>
                      <a:pt x="1215" y="775"/>
                    </a:cubicBezTo>
                    <a:lnTo>
                      <a:pt x="1194" y="775"/>
                    </a:lnTo>
                    <a:cubicBezTo>
                      <a:pt x="1173" y="775"/>
                      <a:pt x="1173" y="775"/>
                      <a:pt x="1173" y="796"/>
                    </a:cubicBezTo>
                    <a:cubicBezTo>
                      <a:pt x="1173" y="796"/>
                      <a:pt x="1173" y="817"/>
                      <a:pt x="1152" y="817"/>
                    </a:cubicBezTo>
                    <a:lnTo>
                      <a:pt x="1089" y="817"/>
                    </a:lnTo>
                    <a:lnTo>
                      <a:pt x="1068" y="859"/>
                    </a:lnTo>
                    <a:lnTo>
                      <a:pt x="1047" y="859"/>
                    </a:lnTo>
                    <a:cubicBezTo>
                      <a:pt x="1005" y="859"/>
                      <a:pt x="984" y="880"/>
                      <a:pt x="963" y="880"/>
                    </a:cubicBezTo>
                    <a:cubicBezTo>
                      <a:pt x="963" y="880"/>
                      <a:pt x="943" y="880"/>
                      <a:pt x="943" y="900"/>
                    </a:cubicBezTo>
                    <a:cubicBezTo>
                      <a:pt x="943" y="921"/>
                      <a:pt x="901" y="921"/>
                      <a:pt x="901" y="921"/>
                    </a:cubicBezTo>
                    <a:cubicBezTo>
                      <a:pt x="880" y="921"/>
                      <a:pt x="859" y="963"/>
                      <a:pt x="838" y="963"/>
                    </a:cubicBezTo>
                    <a:cubicBezTo>
                      <a:pt x="796" y="963"/>
                      <a:pt x="775" y="984"/>
                      <a:pt x="775" y="984"/>
                    </a:cubicBezTo>
                    <a:cubicBezTo>
                      <a:pt x="775" y="984"/>
                      <a:pt x="766" y="993"/>
                      <a:pt x="760" y="993"/>
                    </a:cubicBezTo>
                    <a:cubicBezTo>
                      <a:pt x="757" y="993"/>
                      <a:pt x="754" y="991"/>
                      <a:pt x="754" y="984"/>
                    </a:cubicBezTo>
                    <a:lnTo>
                      <a:pt x="671" y="984"/>
                    </a:lnTo>
                    <a:cubicBezTo>
                      <a:pt x="671" y="984"/>
                      <a:pt x="671" y="975"/>
                      <a:pt x="677" y="969"/>
                    </a:cubicBezTo>
                    <a:lnTo>
                      <a:pt x="677" y="969"/>
                    </a:lnTo>
                    <a:cubicBezTo>
                      <a:pt x="680" y="972"/>
                      <a:pt x="683" y="973"/>
                      <a:pt x="685" y="973"/>
                    </a:cubicBezTo>
                    <a:cubicBezTo>
                      <a:pt x="691" y="973"/>
                      <a:pt x="691" y="963"/>
                      <a:pt x="691" y="963"/>
                    </a:cubicBezTo>
                    <a:cubicBezTo>
                      <a:pt x="684" y="963"/>
                      <a:pt x="680" y="966"/>
                      <a:pt x="677" y="969"/>
                    </a:cubicBezTo>
                    <a:lnTo>
                      <a:pt x="677" y="969"/>
                    </a:lnTo>
                    <a:cubicBezTo>
                      <a:pt x="675" y="967"/>
                      <a:pt x="673" y="966"/>
                      <a:pt x="671" y="963"/>
                    </a:cubicBezTo>
                    <a:lnTo>
                      <a:pt x="671" y="900"/>
                    </a:lnTo>
                    <a:cubicBezTo>
                      <a:pt x="650" y="900"/>
                      <a:pt x="650" y="921"/>
                      <a:pt x="650" y="921"/>
                    </a:cubicBezTo>
                    <a:lnTo>
                      <a:pt x="650" y="1005"/>
                    </a:lnTo>
                    <a:cubicBezTo>
                      <a:pt x="650" y="1026"/>
                      <a:pt x="650" y="1026"/>
                      <a:pt x="629" y="1026"/>
                    </a:cubicBezTo>
                    <a:cubicBezTo>
                      <a:pt x="587" y="1026"/>
                      <a:pt x="566" y="1068"/>
                      <a:pt x="545" y="1068"/>
                    </a:cubicBezTo>
                    <a:lnTo>
                      <a:pt x="524" y="1068"/>
                    </a:lnTo>
                    <a:cubicBezTo>
                      <a:pt x="482" y="1068"/>
                      <a:pt x="461" y="1068"/>
                      <a:pt x="461" y="1089"/>
                    </a:cubicBezTo>
                    <a:cubicBezTo>
                      <a:pt x="461" y="1089"/>
                      <a:pt x="461" y="1110"/>
                      <a:pt x="440" y="1110"/>
                    </a:cubicBezTo>
                    <a:cubicBezTo>
                      <a:pt x="440" y="1110"/>
                      <a:pt x="440" y="1131"/>
                      <a:pt x="419" y="1131"/>
                    </a:cubicBezTo>
                    <a:cubicBezTo>
                      <a:pt x="378" y="1131"/>
                      <a:pt x="378" y="1131"/>
                      <a:pt x="378" y="1173"/>
                    </a:cubicBezTo>
                    <a:lnTo>
                      <a:pt x="378" y="1214"/>
                    </a:lnTo>
                    <a:cubicBezTo>
                      <a:pt x="378" y="1235"/>
                      <a:pt x="378" y="1298"/>
                      <a:pt x="357" y="1319"/>
                    </a:cubicBezTo>
                    <a:cubicBezTo>
                      <a:pt x="357" y="1340"/>
                      <a:pt x="357" y="1340"/>
                      <a:pt x="336" y="1340"/>
                    </a:cubicBezTo>
                    <a:cubicBezTo>
                      <a:pt x="315" y="1382"/>
                      <a:pt x="273" y="1403"/>
                      <a:pt x="252" y="1403"/>
                    </a:cubicBezTo>
                    <a:lnTo>
                      <a:pt x="231" y="1403"/>
                    </a:lnTo>
                    <a:cubicBezTo>
                      <a:pt x="252" y="1403"/>
                      <a:pt x="273" y="1424"/>
                      <a:pt x="315" y="1424"/>
                    </a:cubicBezTo>
                    <a:cubicBezTo>
                      <a:pt x="336" y="1424"/>
                      <a:pt x="336" y="1424"/>
                      <a:pt x="336" y="1445"/>
                    </a:cubicBezTo>
                    <a:lnTo>
                      <a:pt x="336" y="1507"/>
                    </a:lnTo>
                    <a:cubicBezTo>
                      <a:pt x="336" y="1528"/>
                      <a:pt x="336" y="1549"/>
                      <a:pt x="315" y="1549"/>
                    </a:cubicBezTo>
                    <a:lnTo>
                      <a:pt x="147" y="1549"/>
                    </a:lnTo>
                    <a:cubicBezTo>
                      <a:pt x="127" y="1549"/>
                      <a:pt x="127" y="1549"/>
                      <a:pt x="127" y="1591"/>
                    </a:cubicBezTo>
                    <a:cubicBezTo>
                      <a:pt x="127" y="1612"/>
                      <a:pt x="127" y="1633"/>
                      <a:pt x="147" y="1633"/>
                    </a:cubicBezTo>
                    <a:lnTo>
                      <a:pt x="147" y="1654"/>
                    </a:lnTo>
                    <a:lnTo>
                      <a:pt x="147" y="1717"/>
                    </a:lnTo>
                    <a:cubicBezTo>
                      <a:pt x="147" y="1737"/>
                      <a:pt x="127" y="1737"/>
                      <a:pt x="147" y="1737"/>
                    </a:cubicBezTo>
                    <a:cubicBezTo>
                      <a:pt x="147" y="1758"/>
                      <a:pt x="147" y="1758"/>
                      <a:pt x="168" y="1758"/>
                    </a:cubicBezTo>
                    <a:cubicBezTo>
                      <a:pt x="168" y="1800"/>
                      <a:pt x="210" y="1800"/>
                      <a:pt x="231" y="1800"/>
                    </a:cubicBezTo>
                    <a:lnTo>
                      <a:pt x="315" y="1800"/>
                    </a:lnTo>
                    <a:cubicBezTo>
                      <a:pt x="336" y="1800"/>
                      <a:pt x="357" y="1758"/>
                      <a:pt x="378" y="1758"/>
                    </a:cubicBezTo>
                    <a:cubicBezTo>
                      <a:pt x="419" y="1758"/>
                      <a:pt x="419" y="1737"/>
                      <a:pt x="419" y="1717"/>
                    </a:cubicBezTo>
                    <a:cubicBezTo>
                      <a:pt x="419" y="1696"/>
                      <a:pt x="440" y="1654"/>
                      <a:pt x="419" y="1633"/>
                    </a:cubicBezTo>
                    <a:cubicBezTo>
                      <a:pt x="419" y="1612"/>
                      <a:pt x="419" y="1591"/>
                      <a:pt x="440" y="1549"/>
                    </a:cubicBezTo>
                    <a:lnTo>
                      <a:pt x="440" y="1528"/>
                    </a:lnTo>
                    <a:cubicBezTo>
                      <a:pt x="419" y="1507"/>
                      <a:pt x="419" y="1507"/>
                      <a:pt x="440" y="1507"/>
                    </a:cubicBezTo>
                    <a:lnTo>
                      <a:pt x="461" y="1507"/>
                    </a:lnTo>
                    <a:lnTo>
                      <a:pt x="482" y="1486"/>
                    </a:lnTo>
                    <a:cubicBezTo>
                      <a:pt x="524" y="1445"/>
                      <a:pt x="524" y="1445"/>
                      <a:pt x="545" y="1445"/>
                    </a:cubicBezTo>
                    <a:lnTo>
                      <a:pt x="566" y="1445"/>
                    </a:lnTo>
                    <a:cubicBezTo>
                      <a:pt x="566" y="1445"/>
                      <a:pt x="587" y="1445"/>
                      <a:pt x="587" y="1424"/>
                    </a:cubicBezTo>
                    <a:cubicBezTo>
                      <a:pt x="629" y="1424"/>
                      <a:pt x="629" y="1403"/>
                      <a:pt x="650" y="1403"/>
                    </a:cubicBezTo>
                    <a:lnTo>
                      <a:pt x="671" y="1403"/>
                    </a:lnTo>
                    <a:cubicBezTo>
                      <a:pt x="671" y="1424"/>
                      <a:pt x="691" y="1445"/>
                      <a:pt x="733" y="1445"/>
                    </a:cubicBezTo>
                    <a:cubicBezTo>
                      <a:pt x="754" y="1486"/>
                      <a:pt x="796" y="1486"/>
                      <a:pt x="838" y="1507"/>
                    </a:cubicBezTo>
                    <a:cubicBezTo>
                      <a:pt x="796" y="1486"/>
                      <a:pt x="775" y="1486"/>
                      <a:pt x="754" y="1445"/>
                    </a:cubicBezTo>
                    <a:cubicBezTo>
                      <a:pt x="733" y="1424"/>
                      <a:pt x="733" y="1424"/>
                      <a:pt x="733" y="1403"/>
                    </a:cubicBezTo>
                    <a:cubicBezTo>
                      <a:pt x="754" y="1403"/>
                      <a:pt x="754" y="1424"/>
                      <a:pt x="775" y="1424"/>
                    </a:cubicBezTo>
                    <a:lnTo>
                      <a:pt x="859" y="1424"/>
                    </a:lnTo>
                    <a:cubicBezTo>
                      <a:pt x="880" y="1445"/>
                      <a:pt x="901" y="1445"/>
                      <a:pt x="943" y="1486"/>
                    </a:cubicBezTo>
                    <a:lnTo>
                      <a:pt x="963" y="1486"/>
                    </a:lnTo>
                    <a:lnTo>
                      <a:pt x="984" y="1507"/>
                    </a:lnTo>
                    <a:lnTo>
                      <a:pt x="984" y="1549"/>
                    </a:lnTo>
                    <a:cubicBezTo>
                      <a:pt x="984" y="1591"/>
                      <a:pt x="1005" y="1612"/>
                      <a:pt x="1047" y="1612"/>
                    </a:cubicBezTo>
                    <a:cubicBezTo>
                      <a:pt x="1068" y="1612"/>
                      <a:pt x="1089" y="1612"/>
                      <a:pt x="1089" y="1633"/>
                    </a:cubicBezTo>
                    <a:lnTo>
                      <a:pt x="1089" y="1612"/>
                    </a:lnTo>
                    <a:lnTo>
                      <a:pt x="1089" y="1528"/>
                    </a:lnTo>
                    <a:cubicBezTo>
                      <a:pt x="1089" y="1507"/>
                      <a:pt x="1089" y="1507"/>
                      <a:pt x="1110" y="1507"/>
                    </a:cubicBezTo>
                    <a:cubicBezTo>
                      <a:pt x="1152" y="1507"/>
                      <a:pt x="1173" y="1486"/>
                      <a:pt x="1173" y="1445"/>
                    </a:cubicBezTo>
                    <a:cubicBezTo>
                      <a:pt x="1173" y="1445"/>
                      <a:pt x="1173" y="1424"/>
                      <a:pt x="1194" y="1424"/>
                    </a:cubicBezTo>
                    <a:lnTo>
                      <a:pt x="1215" y="1403"/>
                    </a:lnTo>
                    <a:cubicBezTo>
                      <a:pt x="1256" y="1382"/>
                      <a:pt x="1256" y="1340"/>
                      <a:pt x="1277" y="1319"/>
                    </a:cubicBezTo>
                    <a:lnTo>
                      <a:pt x="1298" y="1298"/>
                    </a:lnTo>
                    <a:cubicBezTo>
                      <a:pt x="1319" y="1298"/>
                      <a:pt x="1361" y="1298"/>
                      <a:pt x="1361" y="1319"/>
                    </a:cubicBezTo>
                    <a:lnTo>
                      <a:pt x="1361" y="1340"/>
                    </a:lnTo>
                    <a:cubicBezTo>
                      <a:pt x="1361" y="1340"/>
                      <a:pt x="1361" y="1358"/>
                      <a:pt x="1367" y="1358"/>
                    </a:cubicBezTo>
                    <a:cubicBezTo>
                      <a:pt x="1370" y="1358"/>
                      <a:pt x="1375" y="1354"/>
                      <a:pt x="1382" y="1340"/>
                    </a:cubicBezTo>
                    <a:lnTo>
                      <a:pt x="1403" y="1340"/>
                    </a:lnTo>
                    <a:cubicBezTo>
                      <a:pt x="1403" y="1298"/>
                      <a:pt x="1403" y="1277"/>
                      <a:pt x="1466" y="1277"/>
                    </a:cubicBezTo>
                    <a:lnTo>
                      <a:pt x="1487" y="1277"/>
                    </a:lnTo>
                    <a:cubicBezTo>
                      <a:pt x="1507" y="1277"/>
                      <a:pt x="1528" y="1277"/>
                      <a:pt x="1528" y="1298"/>
                    </a:cubicBezTo>
                    <a:cubicBezTo>
                      <a:pt x="1528" y="1340"/>
                      <a:pt x="1528" y="1382"/>
                      <a:pt x="1591" y="1382"/>
                    </a:cubicBezTo>
                    <a:cubicBezTo>
                      <a:pt x="1591" y="1382"/>
                      <a:pt x="1612" y="1382"/>
                      <a:pt x="1612" y="1403"/>
                    </a:cubicBezTo>
                    <a:lnTo>
                      <a:pt x="1633" y="1424"/>
                    </a:lnTo>
                    <a:cubicBezTo>
                      <a:pt x="1675" y="1424"/>
                      <a:pt x="1675" y="1445"/>
                      <a:pt x="1696" y="1445"/>
                    </a:cubicBezTo>
                    <a:lnTo>
                      <a:pt x="1675" y="1486"/>
                    </a:lnTo>
                    <a:lnTo>
                      <a:pt x="1675" y="1507"/>
                    </a:lnTo>
                    <a:lnTo>
                      <a:pt x="1612" y="1507"/>
                    </a:lnTo>
                    <a:cubicBezTo>
                      <a:pt x="1598" y="1507"/>
                      <a:pt x="1566" y="1498"/>
                      <a:pt x="1539" y="1498"/>
                    </a:cubicBezTo>
                    <a:cubicBezTo>
                      <a:pt x="1526" y="1498"/>
                      <a:pt x="1514" y="1500"/>
                      <a:pt x="1507" y="1507"/>
                    </a:cubicBezTo>
                    <a:lnTo>
                      <a:pt x="1319" y="1507"/>
                    </a:lnTo>
                    <a:lnTo>
                      <a:pt x="1298" y="1528"/>
                    </a:lnTo>
                    <a:cubicBezTo>
                      <a:pt x="1298" y="1528"/>
                      <a:pt x="1289" y="1538"/>
                      <a:pt x="1277" y="1538"/>
                    </a:cubicBezTo>
                    <a:cubicBezTo>
                      <a:pt x="1270" y="1538"/>
                      <a:pt x="1263" y="1535"/>
                      <a:pt x="1256" y="1528"/>
                    </a:cubicBezTo>
                    <a:lnTo>
                      <a:pt x="1194" y="1528"/>
                    </a:lnTo>
                    <a:cubicBezTo>
                      <a:pt x="1173" y="1528"/>
                      <a:pt x="1173" y="1549"/>
                      <a:pt x="1194" y="1549"/>
                    </a:cubicBezTo>
                    <a:cubicBezTo>
                      <a:pt x="1194" y="1549"/>
                      <a:pt x="1194" y="1591"/>
                      <a:pt x="1215" y="1591"/>
                    </a:cubicBezTo>
                    <a:lnTo>
                      <a:pt x="1215" y="1612"/>
                    </a:lnTo>
                    <a:cubicBezTo>
                      <a:pt x="1215" y="1633"/>
                      <a:pt x="1215" y="1633"/>
                      <a:pt x="1256" y="1633"/>
                    </a:cubicBezTo>
                    <a:lnTo>
                      <a:pt x="1382" y="1633"/>
                    </a:lnTo>
                    <a:cubicBezTo>
                      <a:pt x="1403" y="1633"/>
                      <a:pt x="1403" y="1633"/>
                      <a:pt x="1403" y="1654"/>
                    </a:cubicBezTo>
                    <a:cubicBezTo>
                      <a:pt x="1403" y="1696"/>
                      <a:pt x="1403" y="1717"/>
                      <a:pt x="1382" y="1737"/>
                    </a:cubicBezTo>
                    <a:cubicBezTo>
                      <a:pt x="1361" y="1758"/>
                      <a:pt x="1361" y="1758"/>
                      <a:pt x="1319" y="1758"/>
                    </a:cubicBezTo>
                    <a:cubicBezTo>
                      <a:pt x="1298" y="1758"/>
                      <a:pt x="1298" y="1758"/>
                      <a:pt x="1277" y="1800"/>
                    </a:cubicBezTo>
                    <a:lnTo>
                      <a:pt x="1256" y="1800"/>
                    </a:lnTo>
                    <a:cubicBezTo>
                      <a:pt x="1256" y="1800"/>
                      <a:pt x="1215" y="1800"/>
                      <a:pt x="1215" y="1821"/>
                    </a:cubicBezTo>
                    <a:cubicBezTo>
                      <a:pt x="1194" y="1800"/>
                      <a:pt x="1173" y="1800"/>
                      <a:pt x="1152" y="1800"/>
                    </a:cubicBezTo>
                    <a:cubicBezTo>
                      <a:pt x="1110" y="1800"/>
                      <a:pt x="1089" y="1800"/>
                      <a:pt x="1068" y="1821"/>
                    </a:cubicBezTo>
                    <a:cubicBezTo>
                      <a:pt x="1068" y="1821"/>
                      <a:pt x="1047" y="1821"/>
                      <a:pt x="1047" y="1842"/>
                    </a:cubicBezTo>
                    <a:cubicBezTo>
                      <a:pt x="984" y="1842"/>
                      <a:pt x="963" y="1863"/>
                      <a:pt x="901" y="1863"/>
                    </a:cubicBezTo>
                    <a:lnTo>
                      <a:pt x="880" y="1863"/>
                    </a:lnTo>
                    <a:cubicBezTo>
                      <a:pt x="880" y="1863"/>
                      <a:pt x="859" y="1863"/>
                      <a:pt x="859" y="1842"/>
                    </a:cubicBezTo>
                    <a:lnTo>
                      <a:pt x="796" y="1842"/>
                    </a:lnTo>
                    <a:cubicBezTo>
                      <a:pt x="796" y="1842"/>
                      <a:pt x="775" y="1842"/>
                      <a:pt x="775" y="1863"/>
                    </a:cubicBezTo>
                    <a:lnTo>
                      <a:pt x="775" y="1905"/>
                    </a:lnTo>
                    <a:cubicBezTo>
                      <a:pt x="775" y="1926"/>
                      <a:pt x="754" y="1926"/>
                      <a:pt x="754" y="1926"/>
                    </a:cubicBezTo>
                    <a:lnTo>
                      <a:pt x="691" y="1926"/>
                    </a:lnTo>
                    <a:lnTo>
                      <a:pt x="671" y="1905"/>
                    </a:lnTo>
                    <a:cubicBezTo>
                      <a:pt x="671" y="1905"/>
                      <a:pt x="650" y="1863"/>
                      <a:pt x="629" y="1863"/>
                    </a:cubicBezTo>
                    <a:lnTo>
                      <a:pt x="566" y="1863"/>
                    </a:lnTo>
                    <a:cubicBezTo>
                      <a:pt x="545" y="1863"/>
                      <a:pt x="545" y="1863"/>
                      <a:pt x="524" y="1842"/>
                    </a:cubicBezTo>
                    <a:cubicBezTo>
                      <a:pt x="524" y="1821"/>
                      <a:pt x="482" y="1821"/>
                      <a:pt x="461" y="1821"/>
                    </a:cubicBezTo>
                    <a:cubicBezTo>
                      <a:pt x="461" y="1821"/>
                      <a:pt x="440" y="1821"/>
                      <a:pt x="440" y="1842"/>
                    </a:cubicBezTo>
                    <a:cubicBezTo>
                      <a:pt x="440" y="1842"/>
                      <a:pt x="419" y="1842"/>
                      <a:pt x="419" y="1863"/>
                    </a:cubicBezTo>
                    <a:cubicBezTo>
                      <a:pt x="378" y="1863"/>
                      <a:pt x="357" y="1905"/>
                      <a:pt x="357" y="1905"/>
                    </a:cubicBezTo>
                    <a:lnTo>
                      <a:pt x="273" y="1905"/>
                    </a:lnTo>
                    <a:lnTo>
                      <a:pt x="210" y="1968"/>
                    </a:lnTo>
                    <a:cubicBezTo>
                      <a:pt x="168" y="2009"/>
                      <a:pt x="147" y="2030"/>
                      <a:pt x="147" y="2051"/>
                    </a:cubicBezTo>
                    <a:cubicBezTo>
                      <a:pt x="147" y="2072"/>
                      <a:pt x="127" y="2072"/>
                      <a:pt x="127" y="2072"/>
                    </a:cubicBezTo>
                    <a:cubicBezTo>
                      <a:pt x="106" y="2072"/>
                      <a:pt x="106" y="2114"/>
                      <a:pt x="106" y="2114"/>
                    </a:cubicBezTo>
                    <a:cubicBezTo>
                      <a:pt x="106" y="2135"/>
                      <a:pt x="64" y="2135"/>
                      <a:pt x="64" y="2156"/>
                    </a:cubicBezTo>
                    <a:cubicBezTo>
                      <a:pt x="64" y="2177"/>
                      <a:pt x="43" y="2219"/>
                      <a:pt x="43" y="2240"/>
                    </a:cubicBezTo>
                    <a:cubicBezTo>
                      <a:pt x="43" y="2261"/>
                      <a:pt x="22" y="2281"/>
                      <a:pt x="22" y="2281"/>
                    </a:cubicBezTo>
                    <a:cubicBezTo>
                      <a:pt x="1" y="2323"/>
                      <a:pt x="1" y="2323"/>
                      <a:pt x="22" y="2344"/>
                    </a:cubicBezTo>
                    <a:lnTo>
                      <a:pt x="43" y="2365"/>
                    </a:lnTo>
                    <a:lnTo>
                      <a:pt x="43" y="2386"/>
                    </a:lnTo>
                    <a:lnTo>
                      <a:pt x="22" y="2428"/>
                    </a:lnTo>
                    <a:lnTo>
                      <a:pt x="22" y="2449"/>
                    </a:lnTo>
                    <a:lnTo>
                      <a:pt x="43" y="2470"/>
                    </a:lnTo>
                    <a:cubicBezTo>
                      <a:pt x="64" y="2491"/>
                      <a:pt x="106" y="2533"/>
                      <a:pt x="106" y="2553"/>
                    </a:cubicBezTo>
                    <a:cubicBezTo>
                      <a:pt x="106" y="2574"/>
                      <a:pt x="127" y="2595"/>
                      <a:pt x="147" y="2637"/>
                    </a:cubicBezTo>
                    <a:lnTo>
                      <a:pt x="168" y="2658"/>
                    </a:lnTo>
                    <a:cubicBezTo>
                      <a:pt x="168" y="2679"/>
                      <a:pt x="210" y="2679"/>
                      <a:pt x="231" y="2679"/>
                    </a:cubicBezTo>
                    <a:lnTo>
                      <a:pt x="315" y="2679"/>
                    </a:lnTo>
                    <a:cubicBezTo>
                      <a:pt x="336" y="2679"/>
                      <a:pt x="357" y="2679"/>
                      <a:pt x="378" y="2658"/>
                    </a:cubicBezTo>
                    <a:cubicBezTo>
                      <a:pt x="419" y="2637"/>
                      <a:pt x="440" y="2595"/>
                      <a:pt x="482" y="2574"/>
                    </a:cubicBezTo>
                    <a:cubicBezTo>
                      <a:pt x="482" y="2574"/>
                      <a:pt x="524" y="2553"/>
                      <a:pt x="545" y="2553"/>
                    </a:cubicBezTo>
                    <a:lnTo>
                      <a:pt x="587" y="2553"/>
                    </a:lnTo>
                    <a:cubicBezTo>
                      <a:pt x="587" y="2564"/>
                      <a:pt x="587" y="2569"/>
                      <a:pt x="592" y="2569"/>
                    </a:cubicBezTo>
                    <a:cubicBezTo>
                      <a:pt x="597" y="2569"/>
                      <a:pt x="608" y="2564"/>
                      <a:pt x="629" y="2553"/>
                    </a:cubicBezTo>
                    <a:lnTo>
                      <a:pt x="671" y="2553"/>
                    </a:lnTo>
                    <a:cubicBezTo>
                      <a:pt x="691" y="2553"/>
                      <a:pt x="691" y="2574"/>
                      <a:pt x="733" y="2574"/>
                    </a:cubicBezTo>
                    <a:lnTo>
                      <a:pt x="733" y="2595"/>
                    </a:lnTo>
                    <a:lnTo>
                      <a:pt x="733" y="2658"/>
                    </a:lnTo>
                    <a:lnTo>
                      <a:pt x="733" y="2700"/>
                    </a:lnTo>
                    <a:lnTo>
                      <a:pt x="733" y="2763"/>
                    </a:lnTo>
                    <a:lnTo>
                      <a:pt x="754" y="2784"/>
                    </a:lnTo>
                    <a:lnTo>
                      <a:pt x="775" y="2805"/>
                    </a:lnTo>
                    <a:lnTo>
                      <a:pt x="775" y="2846"/>
                    </a:lnTo>
                    <a:cubicBezTo>
                      <a:pt x="775" y="2846"/>
                      <a:pt x="775" y="2867"/>
                      <a:pt x="796" y="2867"/>
                    </a:cubicBezTo>
                    <a:lnTo>
                      <a:pt x="796" y="2888"/>
                    </a:lnTo>
                    <a:cubicBezTo>
                      <a:pt x="796" y="2909"/>
                      <a:pt x="796" y="2951"/>
                      <a:pt x="775" y="2951"/>
                    </a:cubicBezTo>
                    <a:lnTo>
                      <a:pt x="775" y="2993"/>
                    </a:lnTo>
                    <a:cubicBezTo>
                      <a:pt x="796" y="3014"/>
                      <a:pt x="838" y="3077"/>
                      <a:pt x="859" y="3097"/>
                    </a:cubicBezTo>
                    <a:cubicBezTo>
                      <a:pt x="859" y="3097"/>
                      <a:pt x="859" y="3118"/>
                      <a:pt x="880" y="3118"/>
                    </a:cubicBezTo>
                    <a:cubicBezTo>
                      <a:pt x="901" y="3160"/>
                      <a:pt x="901" y="3202"/>
                      <a:pt x="943" y="3223"/>
                    </a:cubicBezTo>
                    <a:lnTo>
                      <a:pt x="943" y="3265"/>
                    </a:lnTo>
                    <a:cubicBezTo>
                      <a:pt x="963" y="3286"/>
                      <a:pt x="963" y="3307"/>
                      <a:pt x="1005" y="3328"/>
                    </a:cubicBezTo>
                    <a:cubicBezTo>
                      <a:pt x="1047" y="3369"/>
                      <a:pt x="1047" y="3390"/>
                      <a:pt x="1047" y="3411"/>
                    </a:cubicBezTo>
                    <a:lnTo>
                      <a:pt x="1047" y="3474"/>
                    </a:lnTo>
                    <a:cubicBezTo>
                      <a:pt x="1047" y="3495"/>
                      <a:pt x="1047" y="3516"/>
                      <a:pt x="1089" y="3516"/>
                    </a:cubicBezTo>
                    <a:lnTo>
                      <a:pt x="1152" y="3516"/>
                    </a:lnTo>
                    <a:cubicBezTo>
                      <a:pt x="1152" y="3516"/>
                      <a:pt x="1173" y="3516"/>
                      <a:pt x="1173" y="3495"/>
                    </a:cubicBezTo>
                    <a:lnTo>
                      <a:pt x="1215" y="3495"/>
                    </a:lnTo>
                    <a:cubicBezTo>
                      <a:pt x="1256" y="3495"/>
                      <a:pt x="1256" y="3495"/>
                      <a:pt x="1277" y="3474"/>
                    </a:cubicBezTo>
                    <a:lnTo>
                      <a:pt x="1319" y="3411"/>
                    </a:lnTo>
                    <a:cubicBezTo>
                      <a:pt x="1319" y="3390"/>
                      <a:pt x="1361" y="3390"/>
                      <a:pt x="1361" y="3369"/>
                    </a:cubicBezTo>
                    <a:lnTo>
                      <a:pt x="1403" y="3307"/>
                    </a:lnTo>
                    <a:cubicBezTo>
                      <a:pt x="1424" y="3286"/>
                      <a:pt x="1466" y="3265"/>
                      <a:pt x="1466" y="3202"/>
                    </a:cubicBezTo>
                    <a:lnTo>
                      <a:pt x="1466" y="3181"/>
                    </a:lnTo>
                    <a:cubicBezTo>
                      <a:pt x="1487" y="3160"/>
                      <a:pt x="1487" y="3118"/>
                      <a:pt x="1487" y="3118"/>
                    </a:cubicBezTo>
                    <a:cubicBezTo>
                      <a:pt x="1487" y="3097"/>
                      <a:pt x="1487" y="3097"/>
                      <a:pt x="1466" y="3077"/>
                    </a:cubicBezTo>
                    <a:lnTo>
                      <a:pt x="1424" y="3077"/>
                    </a:lnTo>
                    <a:lnTo>
                      <a:pt x="1424" y="3056"/>
                    </a:lnTo>
                    <a:cubicBezTo>
                      <a:pt x="1424" y="3014"/>
                      <a:pt x="1466" y="2993"/>
                      <a:pt x="1466" y="2972"/>
                    </a:cubicBezTo>
                    <a:cubicBezTo>
                      <a:pt x="1466" y="2951"/>
                      <a:pt x="1466" y="2951"/>
                      <a:pt x="1487" y="2909"/>
                    </a:cubicBezTo>
                    <a:cubicBezTo>
                      <a:pt x="1507" y="2888"/>
                      <a:pt x="1507" y="2888"/>
                      <a:pt x="1507" y="2867"/>
                    </a:cubicBezTo>
                    <a:cubicBezTo>
                      <a:pt x="1528" y="2846"/>
                      <a:pt x="1528" y="2846"/>
                      <a:pt x="1528" y="2805"/>
                    </a:cubicBezTo>
                    <a:cubicBezTo>
                      <a:pt x="1528" y="2784"/>
                      <a:pt x="1507" y="2763"/>
                      <a:pt x="1507" y="2763"/>
                    </a:cubicBezTo>
                    <a:cubicBezTo>
                      <a:pt x="1487" y="2700"/>
                      <a:pt x="1487" y="2679"/>
                      <a:pt x="1487" y="2637"/>
                    </a:cubicBezTo>
                    <a:lnTo>
                      <a:pt x="1487" y="2595"/>
                    </a:lnTo>
                    <a:cubicBezTo>
                      <a:pt x="1487" y="2574"/>
                      <a:pt x="1507" y="2533"/>
                      <a:pt x="1528" y="2533"/>
                    </a:cubicBezTo>
                    <a:lnTo>
                      <a:pt x="1612" y="2449"/>
                    </a:lnTo>
                    <a:lnTo>
                      <a:pt x="1633" y="2428"/>
                    </a:lnTo>
                    <a:cubicBezTo>
                      <a:pt x="1675" y="2386"/>
                      <a:pt x="1696" y="2344"/>
                      <a:pt x="1696" y="2323"/>
                    </a:cubicBezTo>
                    <a:cubicBezTo>
                      <a:pt x="1696" y="2281"/>
                      <a:pt x="1696" y="2281"/>
                      <a:pt x="1717" y="2261"/>
                    </a:cubicBezTo>
                    <a:lnTo>
                      <a:pt x="1717" y="2260"/>
                    </a:lnTo>
                    <a:lnTo>
                      <a:pt x="1717" y="2260"/>
                    </a:lnTo>
                    <a:cubicBezTo>
                      <a:pt x="1724" y="2254"/>
                      <a:pt x="1731" y="2247"/>
                      <a:pt x="1738" y="2240"/>
                    </a:cubicBezTo>
                    <a:lnTo>
                      <a:pt x="1780" y="2240"/>
                    </a:lnTo>
                    <a:cubicBezTo>
                      <a:pt x="1800" y="2219"/>
                      <a:pt x="1800" y="2219"/>
                      <a:pt x="1800" y="2177"/>
                    </a:cubicBezTo>
                    <a:cubicBezTo>
                      <a:pt x="1800" y="2156"/>
                      <a:pt x="1821" y="2135"/>
                      <a:pt x="1842" y="2135"/>
                    </a:cubicBezTo>
                    <a:cubicBezTo>
                      <a:pt x="1842" y="2135"/>
                      <a:pt x="1884" y="2135"/>
                      <a:pt x="1884" y="2114"/>
                    </a:cubicBezTo>
                    <a:lnTo>
                      <a:pt x="1884" y="2072"/>
                    </a:lnTo>
                    <a:lnTo>
                      <a:pt x="1842" y="2072"/>
                    </a:lnTo>
                    <a:lnTo>
                      <a:pt x="1800" y="2030"/>
                    </a:lnTo>
                    <a:cubicBezTo>
                      <a:pt x="1800" y="2009"/>
                      <a:pt x="1800" y="2009"/>
                      <a:pt x="1780" y="1968"/>
                    </a:cubicBezTo>
                    <a:cubicBezTo>
                      <a:pt x="1780" y="1957"/>
                      <a:pt x="1780" y="1952"/>
                      <a:pt x="1774" y="1952"/>
                    </a:cubicBezTo>
                    <a:cubicBezTo>
                      <a:pt x="1769" y="1952"/>
                      <a:pt x="1759" y="1957"/>
                      <a:pt x="1738" y="1968"/>
                    </a:cubicBezTo>
                    <a:lnTo>
                      <a:pt x="1717" y="1968"/>
                    </a:lnTo>
                    <a:cubicBezTo>
                      <a:pt x="1717" y="1968"/>
                      <a:pt x="1707" y="1958"/>
                      <a:pt x="1701" y="1958"/>
                    </a:cubicBezTo>
                    <a:cubicBezTo>
                      <a:pt x="1698" y="1958"/>
                      <a:pt x="1696" y="1961"/>
                      <a:pt x="1696" y="1968"/>
                    </a:cubicBezTo>
                    <a:cubicBezTo>
                      <a:pt x="1675" y="1968"/>
                      <a:pt x="1675" y="1968"/>
                      <a:pt x="1633" y="1947"/>
                    </a:cubicBezTo>
                    <a:cubicBezTo>
                      <a:pt x="1633" y="1926"/>
                      <a:pt x="1612" y="1926"/>
                      <a:pt x="1612" y="1905"/>
                    </a:cubicBezTo>
                    <a:lnTo>
                      <a:pt x="1612" y="1842"/>
                    </a:lnTo>
                    <a:lnTo>
                      <a:pt x="1633" y="1842"/>
                    </a:lnTo>
                    <a:cubicBezTo>
                      <a:pt x="1633" y="1842"/>
                      <a:pt x="1633" y="1863"/>
                      <a:pt x="1675" y="1863"/>
                    </a:cubicBezTo>
                    <a:cubicBezTo>
                      <a:pt x="1696" y="1926"/>
                      <a:pt x="1738" y="1926"/>
                      <a:pt x="1800" y="1926"/>
                    </a:cubicBezTo>
                    <a:lnTo>
                      <a:pt x="1821" y="1926"/>
                    </a:lnTo>
                    <a:cubicBezTo>
                      <a:pt x="1842" y="1947"/>
                      <a:pt x="1842" y="1947"/>
                      <a:pt x="1884" y="1947"/>
                    </a:cubicBezTo>
                    <a:cubicBezTo>
                      <a:pt x="1926" y="1947"/>
                      <a:pt x="1947" y="1947"/>
                      <a:pt x="2010" y="1968"/>
                    </a:cubicBezTo>
                    <a:lnTo>
                      <a:pt x="2093" y="1968"/>
                    </a:lnTo>
                    <a:lnTo>
                      <a:pt x="2114" y="2009"/>
                    </a:lnTo>
                    <a:lnTo>
                      <a:pt x="2114" y="2051"/>
                    </a:lnTo>
                    <a:lnTo>
                      <a:pt x="2114" y="2072"/>
                    </a:lnTo>
                    <a:lnTo>
                      <a:pt x="2135" y="2072"/>
                    </a:lnTo>
                    <a:cubicBezTo>
                      <a:pt x="2135" y="2072"/>
                      <a:pt x="2156" y="2072"/>
                      <a:pt x="2156" y="2051"/>
                    </a:cubicBezTo>
                    <a:cubicBezTo>
                      <a:pt x="2156" y="2051"/>
                      <a:pt x="2156" y="2072"/>
                      <a:pt x="2198" y="2072"/>
                    </a:cubicBezTo>
                    <a:lnTo>
                      <a:pt x="2219" y="2114"/>
                    </a:lnTo>
                    <a:lnTo>
                      <a:pt x="2219" y="2156"/>
                    </a:lnTo>
                    <a:cubicBezTo>
                      <a:pt x="2219" y="2177"/>
                      <a:pt x="2219" y="2219"/>
                      <a:pt x="2240" y="2240"/>
                    </a:cubicBezTo>
                    <a:lnTo>
                      <a:pt x="2261" y="2261"/>
                    </a:lnTo>
                    <a:lnTo>
                      <a:pt x="2344" y="2344"/>
                    </a:lnTo>
                    <a:lnTo>
                      <a:pt x="2344" y="2323"/>
                    </a:lnTo>
                    <a:lnTo>
                      <a:pt x="2344" y="2240"/>
                    </a:lnTo>
                    <a:lnTo>
                      <a:pt x="2344" y="2219"/>
                    </a:lnTo>
                    <a:lnTo>
                      <a:pt x="2344" y="2156"/>
                    </a:lnTo>
                    <a:lnTo>
                      <a:pt x="2344" y="2135"/>
                    </a:lnTo>
                    <a:lnTo>
                      <a:pt x="2365" y="2135"/>
                    </a:lnTo>
                    <a:lnTo>
                      <a:pt x="2428" y="2072"/>
                    </a:lnTo>
                    <a:cubicBezTo>
                      <a:pt x="2449" y="2051"/>
                      <a:pt x="2449" y="2051"/>
                      <a:pt x="2449" y="2030"/>
                    </a:cubicBezTo>
                    <a:cubicBezTo>
                      <a:pt x="2449" y="2030"/>
                      <a:pt x="2449" y="2009"/>
                      <a:pt x="2470" y="2009"/>
                    </a:cubicBezTo>
                    <a:cubicBezTo>
                      <a:pt x="2512" y="2009"/>
                      <a:pt x="2512" y="2009"/>
                      <a:pt x="2533" y="2030"/>
                    </a:cubicBezTo>
                    <a:cubicBezTo>
                      <a:pt x="2533" y="2051"/>
                      <a:pt x="2554" y="2072"/>
                      <a:pt x="2575" y="2072"/>
                    </a:cubicBezTo>
                    <a:cubicBezTo>
                      <a:pt x="2575" y="2072"/>
                      <a:pt x="2616" y="2072"/>
                      <a:pt x="2616" y="2114"/>
                    </a:cubicBezTo>
                    <a:cubicBezTo>
                      <a:pt x="2637" y="2114"/>
                      <a:pt x="2637" y="2135"/>
                      <a:pt x="2637" y="2156"/>
                    </a:cubicBezTo>
                    <a:lnTo>
                      <a:pt x="2637" y="2177"/>
                    </a:lnTo>
                    <a:lnTo>
                      <a:pt x="2658" y="2177"/>
                    </a:lnTo>
                    <a:cubicBezTo>
                      <a:pt x="2679" y="2177"/>
                      <a:pt x="2679" y="2177"/>
                      <a:pt x="2721" y="2219"/>
                    </a:cubicBezTo>
                    <a:cubicBezTo>
                      <a:pt x="2721" y="2240"/>
                      <a:pt x="2742" y="2240"/>
                      <a:pt x="2742" y="2240"/>
                    </a:cubicBezTo>
                    <a:lnTo>
                      <a:pt x="2763" y="2240"/>
                    </a:lnTo>
                    <a:lnTo>
                      <a:pt x="2784" y="2219"/>
                    </a:lnTo>
                    <a:cubicBezTo>
                      <a:pt x="2826" y="2177"/>
                      <a:pt x="2826" y="2177"/>
                      <a:pt x="2868" y="2177"/>
                    </a:cubicBezTo>
                    <a:cubicBezTo>
                      <a:pt x="2888" y="2177"/>
                      <a:pt x="2930" y="2219"/>
                      <a:pt x="2951" y="2219"/>
                    </a:cubicBezTo>
                    <a:cubicBezTo>
                      <a:pt x="2972" y="2219"/>
                      <a:pt x="2972" y="2240"/>
                      <a:pt x="2972" y="2261"/>
                    </a:cubicBezTo>
                    <a:cubicBezTo>
                      <a:pt x="2972" y="2261"/>
                      <a:pt x="2972" y="2281"/>
                      <a:pt x="2993" y="2281"/>
                    </a:cubicBezTo>
                    <a:cubicBezTo>
                      <a:pt x="3035" y="2281"/>
                      <a:pt x="2993" y="2261"/>
                      <a:pt x="2993" y="2261"/>
                    </a:cubicBezTo>
                    <a:lnTo>
                      <a:pt x="2993" y="2219"/>
                    </a:lnTo>
                    <a:cubicBezTo>
                      <a:pt x="2993" y="2177"/>
                      <a:pt x="2993" y="2177"/>
                      <a:pt x="3035" y="2177"/>
                    </a:cubicBezTo>
                    <a:lnTo>
                      <a:pt x="3077" y="2177"/>
                    </a:lnTo>
                    <a:cubicBezTo>
                      <a:pt x="3098" y="2219"/>
                      <a:pt x="3098" y="2219"/>
                      <a:pt x="3140" y="2219"/>
                    </a:cubicBezTo>
                    <a:cubicBezTo>
                      <a:pt x="3160" y="2219"/>
                      <a:pt x="3181" y="2240"/>
                      <a:pt x="3202" y="2240"/>
                    </a:cubicBezTo>
                    <a:lnTo>
                      <a:pt x="3244" y="2240"/>
                    </a:lnTo>
                    <a:cubicBezTo>
                      <a:pt x="3265" y="2240"/>
                      <a:pt x="3265" y="2240"/>
                      <a:pt x="3265" y="2261"/>
                    </a:cubicBezTo>
                    <a:lnTo>
                      <a:pt x="3265" y="2281"/>
                    </a:lnTo>
                    <a:lnTo>
                      <a:pt x="3286" y="2261"/>
                    </a:lnTo>
                    <a:cubicBezTo>
                      <a:pt x="3286" y="2261"/>
                      <a:pt x="3307" y="2261"/>
                      <a:pt x="3307" y="2240"/>
                    </a:cubicBezTo>
                    <a:cubicBezTo>
                      <a:pt x="3307" y="2219"/>
                      <a:pt x="3349" y="2219"/>
                      <a:pt x="3370" y="2177"/>
                    </a:cubicBezTo>
                    <a:cubicBezTo>
                      <a:pt x="3391" y="2156"/>
                      <a:pt x="3391" y="2135"/>
                      <a:pt x="3391" y="2114"/>
                    </a:cubicBezTo>
                    <a:cubicBezTo>
                      <a:pt x="3391" y="2072"/>
                      <a:pt x="3391" y="2072"/>
                      <a:pt x="3370" y="2051"/>
                    </a:cubicBezTo>
                    <a:cubicBezTo>
                      <a:pt x="3370" y="2050"/>
                      <a:pt x="3370" y="2050"/>
                      <a:pt x="3370" y="2049"/>
                    </a:cubicBezTo>
                    <a:lnTo>
                      <a:pt x="3370" y="2049"/>
                    </a:lnTo>
                    <a:cubicBezTo>
                      <a:pt x="3375" y="2046"/>
                      <a:pt x="3380" y="2041"/>
                      <a:pt x="3391" y="2030"/>
                    </a:cubicBezTo>
                    <a:lnTo>
                      <a:pt x="3432" y="2030"/>
                    </a:lnTo>
                    <a:cubicBezTo>
                      <a:pt x="3453" y="2030"/>
                      <a:pt x="3474" y="2030"/>
                      <a:pt x="3474" y="2051"/>
                    </a:cubicBezTo>
                    <a:lnTo>
                      <a:pt x="3495" y="2051"/>
                    </a:lnTo>
                    <a:cubicBezTo>
                      <a:pt x="3537" y="2030"/>
                      <a:pt x="3558" y="2030"/>
                      <a:pt x="3579" y="2009"/>
                    </a:cubicBezTo>
                    <a:cubicBezTo>
                      <a:pt x="3600" y="2009"/>
                      <a:pt x="3600" y="1968"/>
                      <a:pt x="3642" y="1968"/>
                    </a:cubicBezTo>
                    <a:cubicBezTo>
                      <a:pt x="3663" y="1947"/>
                      <a:pt x="3684" y="1947"/>
                      <a:pt x="3746" y="1947"/>
                    </a:cubicBezTo>
                    <a:cubicBezTo>
                      <a:pt x="3767" y="1947"/>
                      <a:pt x="3767" y="1926"/>
                      <a:pt x="3788" y="1926"/>
                    </a:cubicBezTo>
                    <a:lnTo>
                      <a:pt x="3809" y="1884"/>
                    </a:lnTo>
                    <a:cubicBezTo>
                      <a:pt x="3809" y="1842"/>
                      <a:pt x="3809" y="1821"/>
                      <a:pt x="3851" y="1758"/>
                    </a:cubicBezTo>
                    <a:lnTo>
                      <a:pt x="3851" y="1737"/>
                    </a:lnTo>
                    <a:lnTo>
                      <a:pt x="3809" y="1717"/>
                    </a:lnTo>
                    <a:lnTo>
                      <a:pt x="3809" y="1675"/>
                    </a:lnTo>
                    <a:cubicBezTo>
                      <a:pt x="3809" y="1654"/>
                      <a:pt x="3809" y="1654"/>
                      <a:pt x="3788" y="1654"/>
                    </a:cubicBezTo>
                    <a:cubicBezTo>
                      <a:pt x="3767" y="1654"/>
                      <a:pt x="3767" y="1654"/>
                      <a:pt x="3767" y="1633"/>
                    </a:cubicBezTo>
                    <a:cubicBezTo>
                      <a:pt x="3725" y="1633"/>
                      <a:pt x="3725" y="1612"/>
                      <a:pt x="3725" y="1570"/>
                    </a:cubicBezTo>
                    <a:lnTo>
                      <a:pt x="3725" y="1549"/>
                    </a:lnTo>
                    <a:lnTo>
                      <a:pt x="3725" y="1528"/>
                    </a:lnTo>
                    <a:lnTo>
                      <a:pt x="3725" y="1507"/>
                    </a:lnTo>
                    <a:cubicBezTo>
                      <a:pt x="3725" y="1465"/>
                      <a:pt x="3725" y="1465"/>
                      <a:pt x="3704" y="1465"/>
                    </a:cubicBezTo>
                    <a:cubicBezTo>
                      <a:pt x="3684" y="1465"/>
                      <a:pt x="3663" y="1465"/>
                      <a:pt x="3663" y="1507"/>
                    </a:cubicBezTo>
                    <a:cubicBezTo>
                      <a:pt x="3621" y="1507"/>
                      <a:pt x="3600" y="1507"/>
                      <a:pt x="3600" y="1465"/>
                    </a:cubicBezTo>
                    <a:lnTo>
                      <a:pt x="3600" y="1445"/>
                    </a:lnTo>
                    <a:cubicBezTo>
                      <a:pt x="3600" y="1424"/>
                      <a:pt x="3621" y="1424"/>
                      <a:pt x="3621" y="1403"/>
                    </a:cubicBezTo>
                    <a:cubicBezTo>
                      <a:pt x="3621" y="1403"/>
                      <a:pt x="3621" y="1361"/>
                      <a:pt x="3663" y="1361"/>
                    </a:cubicBezTo>
                    <a:lnTo>
                      <a:pt x="3704" y="1361"/>
                    </a:lnTo>
                    <a:lnTo>
                      <a:pt x="3746" y="1403"/>
                    </a:lnTo>
                    <a:cubicBezTo>
                      <a:pt x="3749" y="1406"/>
                      <a:pt x="3753" y="1407"/>
                      <a:pt x="3756" y="1407"/>
                    </a:cubicBezTo>
                    <a:cubicBezTo>
                      <a:pt x="3769" y="1407"/>
                      <a:pt x="3784" y="1388"/>
                      <a:pt x="3810" y="1388"/>
                    </a:cubicBezTo>
                    <a:cubicBezTo>
                      <a:pt x="3821" y="1388"/>
                      <a:pt x="3835" y="1392"/>
                      <a:pt x="3851" y="1403"/>
                    </a:cubicBezTo>
                    <a:cubicBezTo>
                      <a:pt x="3893" y="1424"/>
                      <a:pt x="3956" y="1465"/>
                      <a:pt x="3956" y="1465"/>
                    </a:cubicBezTo>
                    <a:cubicBezTo>
                      <a:pt x="3956" y="1465"/>
                      <a:pt x="3976" y="1465"/>
                      <a:pt x="3997" y="1445"/>
                    </a:cubicBezTo>
                    <a:cubicBezTo>
                      <a:pt x="3997" y="1445"/>
                      <a:pt x="4018" y="1445"/>
                      <a:pt x="4018" y="1424"/>
                    </a:cubicBezTo>
                    <a:cubicBezTo>
                      <a:pt x="4018" y="1403"/>
                      <a:pt x="3997" y="1361"/>
                      <a:pt x="3976" y="1340"/>
                    </a:cubicBezTo>
                    <a:cubicBezTo>
                      <a:pt x="3914" y="1319"/>
                      <a:pt x="3893" y="1340"/>
                      <a:pt x="3893" y="1298"/>
                    </a:cubicBezTo>
                    <a:cubicBezTo>
                      <a:pt x="3893" y="1256"/>
                      <a:pt x="3914" y="1235"/>
                      <a:pt x="3914" y="1214"/>
                    </a:cubicBezTo>
                    <a:cubicBezTo>
                      <a:pt x="3914" y="1193"/>
                      <a:pt x="3956" y="1193"/>
                      <a:pt x="3956" y="1152"/>
                    </a:cubicBezTo>
                    <a:cubicBezTo>
                      <a:pt x="3959" y="1148"/>
                      <a:pt x="3963" y="1147"/>
                      <a:pt x="3969" y="1147"/>
                    </a:cubicBezTo>
                    <a:cubicBezTo>
                      <a:pt x="3991" y="1147"/>
                      <a:pt x="4027" y="1166"/>
                      <a:pt x="4054" y="1166"/>
                    </a:cubicBezTo>
                    <a:cubicBezTo>
                      <a:pt x="4066" y="1166"/>
                      <a:pt x="4076" y="1163"/>
                      <a:pt x="4081" y="1152"/>
                    </a:cubicBezTo>
                    <a:cubicBezTo>
                      <a:pt x="4109" y="1152"/>
                      <a:pt x="4118" y="1170"/>
                      <a:pt x="4121" y="1170"/>
                    </a:cubicBezTo>
                    <a:cubicBezTo>
                      <a:pt x="4123" y="1170"/>
                      <a:pt x="4123" y="1166"/>
                      <a:pt x="4123" y="1152"/>
                    </a:cubicBezTo>
                    <a:cubicBezTo>
                      <a:pt x="4165" y="1131"/>
                      <a:pt x="4228" y="1089"/>
                      <a:pt x="4228" y="1005"/>
                    </a:cubicBezTo>
                    <a:cubicBezTo>
                      <a:pt x="4228" y="984"/>
                      <a:pt x="4207" y="942"/>
                      <a:pt x="4207" y="921"/>
                    </a:cubicBezTo>
                    <a:cubicBezTo>
                      <a:pt x="4186" y="900"/>
                      <a:pt x="4186" y="880"/>
                      <a:pt x="4165" y="838"/>
                    </a:cubicBezTo>
                    <a:cubicBezTo>
                      <a:pt x="4123" y="817"/>
                      <a:pt x="4123" y="796"/>
                      <a:pt x="4102" y="796"/>
                    </a:cubicBezTo>
                    <a:cubicBezTo>
                      <a:pt x="4081" y="775"/>
                      <a:pt x="4060" y="775"/>
                      <a:pt x="4060" y="733"/>
                    </a:cubicBezTo>
                    <a:cubicBezTo>
                      <a:pt x="4060" y="712"/>
                      <a:pt x="4060" y="712"/>
                      <a:pt x="4081" y="691"/>
                    </a:cubicBezTo>
                    <a:cubicBezTo>
                      <a:pt x="4142" y="630"/>
                      <a:pt x="4237" y="591"/>
                      <a:pt x="4317" y="591"/>
                    </a:cubicBezTo>
                    <a:cubicBezTo>
                      <a:pt x="4346" y="591"/>
                      <a:pt x="4373" y="596"/>
                      <a:pt x="4395" y="608"/>
                    </a:cubicBezTo>
                    <a:cubicBezTo>
                      <a:pt x="4416" y="608"/>
                      <a:pt x="4416" y="670"/>
                      <a:pt x="4437" y="670"/>
                    </a:cubicBezTo>
                    <a:cubicBezTo>
                      <a:pt x="4479" y="670"/>
                      <a:pt x="4479" y="628"/>
                      <a:pt x="4500" y="608"/>
                    </a:cubicBezTo>
                    <a:cubicBezTo>
                      <a:pt x="4500" y="587"/>
                      <a:pt x="4437" y="587"/>
                      <a:pt x="4437" y="566"/>
                    </a:cubicBezTo>
                    <a:cubicBezTo>
                      <a:pt x="4437" y="524"/>
                      <a:pt x="4500" y="482"/>
                      <a:pt x="4521" y="482"/>
                    </a:cubicBezTo>
                    <a:lnTo>
                      <a:pt x="4646" y="482"/>
                    </a:lnTo>
                    <a:cubicBezTo>
                      <a:pt x="4709" y="482"/>
                      <a:pt x="4793" y="461"/>
                      <a:pt x="4813" y="419"/>
                    </a:cubicBezTo>
                    <a:cubicBezTo>
                      <a:pt x="4824" y="409"/>
                      <a:pt x="4824" y="409"/>
                      <a:pt x="4821" y="409"/>
                    </a:cubicBezTo>
                    <a:cubicBezTo>
                      <a:pt x="4819" y="409"/>
                      <a:pt x="4813" y="409"/>
                      <a:pt x="4813" y="398"/>
                    </a:cubicBezTo>
                    <a:cubicBezTo>
                      <a:pt x="4834" y="377"/>
                      <a:pt x="4897" y="377"/>
                      <a:pt x="4939" y="377"/>
                    </a:cubicBezTo>
                    <a:cubicBezTo>
                      <a:pt x="4960" y="377"/>
                      <a:pt x="5065" y="377"/>
                      <a:pt x="5065" y="356"/>
                    </a:cubicBezTo>
                    <a:cubicBezTo>
                      <a:pt x="5065" y="315"/>
                      <a:pt x="5044" y="315"/>
                      <a:pt x="5044" y="294"/>
                    </a:cubicBezTo>
                    <a:cubicBezTo>
                      <a:pt x="5044" y="294"/>
                      <a:pt x="5065" y="294"/>
                      <a:pt x="5065" y="273"/>
                    </a:cubicBezTo>
                    <a:cubicBezTo>
                      <a:pt x="5044" y="252"/>
                      <a:pt x="5002" y="252"/>
                      <a:pt x="5002" y="252"/>
                    </a:cubicBezTo>
                    <a:cubicBezTo>
                      <a:pt x="4918" y="252"/>
                      <a:pt x="4897" y="210"/>
                      <a:pt x="4813" y="210"/>
                    </a:cubicBezTo>
                    <a:cubicBezTo>
                      <a:pt x="4793" y="210"/>
                      <a:pt x="4751" y="210"/>
                      <a:pt x="4751" y="189"/>
                    </a:cubicBezTo>
                    <a:lnTo>
                      <a:pt x="4730" y="168"/>
                    </a:lnTo>
                    <a:cubicBezTo>
                      <a:pt x="4730" y="147"/>
                      <a:pt x="4709" y="105"/>
                      <a:pt x="4688" y="105"/>
                    </a:cubicBezTo>
                    <a:cubicBezTo>
                      <a:pt x="4583" y="84"/>
                      <a:pt x="4416" y="84"/>
                      <a:pt x="4395" y="84"/>
                    </a:cubicBezTo>
                    <a:cubicBezTo>
                      <a:pt x="4269" y="43"/>
                      <a:pt x="4123" y="43"/>
                      <a:pt x="3997" y="43"/>
                    </a:cubicBezTo>
                    <a:cubicBezTo>
                      <a:pt x="3976" y="43"/>
                      <a:pt x="3914" y="64"/>
                      <a:pt x="3893" y="84"/>
                    </a:cubicBezTo>
                    <a:lnTo>
                      <a:pt x="3851" y="84"/>
                    </a:lnTo>
                    <a:cubicBezTo>
                      <a:pt x="3851" y="84"/>
                      <a:pt x="3809" y="84"/>
                      <a:pt x="3809" y="64"/>
                    </a:cubicBezTo>
                    <a:lnTo>
                      <a:pt x="3704" y="64"/>
                    </a:lnTo>
                    <a:cubicBezTo>
                      <a:pt x="3684" y="64"/>
                      <a:pt x="3663" y="43"/>
                      <a:pt x="3663" y="1"/>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0"/>
              <p:cNvSpPr/>
              <p:nvPr/>
            </p:nvSpPr>
            <p:spPr>
              <a:xfrm>
                <a:off x="4047725" y="2408950"/>
                <a:ext cx="32450" cy="43425"/>
              </a:xfrm>
              <a:custGeom>
                <a:rect b="b" l="l" r="r" t="t"/>
                <a:pathLst>
                  <a:path extrusionOk="0" h="1737" w="1298">
                    <a:moveTo>
                      <a:pt x="210" y="0"/>
                    </a:moveTo>
                    <a:lnTo>
                      <a:pt x="189" y="21"/>
                    </a:lnTo>
                    <a:cubicBezTo>
                      <a:pt x="189" y="21"/>
                      <a:pt x="168" y="21"/>
                      <a:pt x="168" y="42"/>
                    </a:cubicBezTo>
                    <a:lnTo>
                      <a:pt x="147" y="84"/>
                    </a:lnTo>
                    <a:cubicBezTo>
                      <a:pt x="147" y="84"/>
                      <a:pt x="105" y="105"/>
                      <a:pt x="84" y="105"/>
                    </a:cubicBezTo>
                    <a:lnTo>
                      <a:pt x="64" y="105"/>
                    </a:lnTo>
                    <a:lnTo>
                      <a:pt x="64" y="126"/>
                    </a:lnTo>
                    <a:cubicBezTo>
                      <a:pt x="84" y="146"/>
                      <a:pt x="84" y="188"/>
                      <a:pt x="84" y="209"/>
                    </a:cubicBezTo>
                    <a:cubicBezTo>
                      <a:pt x="84" y="230"/>
                      <a:pt x="64" y="293"/>
                      <a:pt x="43" y="293"/>
                    </a:cubicBezTo>
                    <a:lnTo>
                      <a:pt x="43" y="314"/>
                    </a:lnTo>
                    <a:lnTo>
                      <a:pt x="43" y="335"/>
                    </a:lnTo>
                    <a:cubicBezTo>
                      <a:pt x="43" y="335"/>
                      <a:pt x="1" y="356"/>
                      <a:pt x="43" y="356"/>
                    </a:cubicBezTo>
                    <a:cubicBezTo>
                      <a:pt x="43" y="398"/>
                      <a:pt x="43" y="398"/>
                      <a:pt x="64" y="418"/>
                    </a:cubicBezTo>
                    <a:lnTo>
                      <a:pt x="64" y="439"/>
                    </a:lnTo>
                    <a:cubicBezTo>
                      <a:pt x="64" y="460"/>
                      <a:pt x="84" y="502"/>
                      <a:pt x="105" y="523"/>
                    </a:cubicBezTo>
                    <a:cubicBezTo>
                      <a:pt x="105" y="544"/>
                      <a:pt x="147" y="544"/>
                      <a:pt x="147" y="565"/>
                    </a:cubicBezTo>
                    <a:cubicBezTo>
                      <a:pt x="147" y="565"/>
                      <a:pt x="147" y="607"/>
                      <a:pt x="168" y="607"/>
                    </a:cubicBezTo>
                    <a:lnTo>
                      <a:pt x="189" y="628"/>
                    </a:lnTo>
                    <a:cubicBezTo>
                      <a:pt x="210" y="690"/>
                      <a:pt x="252" y="690"/>
                      <a:pt x="273" y="690"/>
                    </a:cubicBezTo>
                    <a:lnTo>
                      <a:pt x="294" y="690"/>
                    </a:lnTo>
                    <a:cubicBezTo>
                      <a:pt x="315" y="690"/>
                      <a:pt x="356" y="690"/>
                      <a:pt x="356" y="711"/>
                    </a:cubicBezTo>
                    <a:cubicBezTo>
                      <a:pt x="356" y="711"/>
                      <a:pt x="377" y="711"/>
                      <a:pt x="377" y="732"/>
                    </a:cubicBezTo>
                    <a:cubicBezTo>
                      <a:pt x="377" y="753"/>
                      <a:pt x="398" y="816"/>
                      <a:pt x="377" y="837"/>
                    </a:cubicBezTo>
                    <a:lnTo>
                      <a:pt x="377" y="858"/>
                    </a:lnTo>
                    <a:cubicBezTo>
                      <a:pt x="398" y="900"/>
                      <a:pt x="398" y="921"/>
                      <a:pt x="398" y="942"/>
                    </a:cubicBezTo>
                    <a:cubicBezTo>
                      <a:pt x="419" y="962"/>
                      <a:pt x="419" y="1025"/>
                      <a:pt x="419" y="1046"/>
                    </a:cubicBezTo>
                    <a:cubicBezTo>
                      <a:pt x="419" y="1067"/>
                      <a:pt x="419" y="1109"/>
                      <a:pt x="461" y="1109"/>
                    </a:cubicBezTo>
                    <a:cubicBezTo>
                      <a:pt x="461" y="1130"/>
                      <a:pt x="461" y="1130"/>
                      <a:pt x="482" y="1151"/>
                    </a:cubicBezTo>
                    <a:cubicBezTo>
                      <a:pt x="482" y="1172"/>
                      <a:pt x="482" y="1214"/>
                      <a:pt x="503" y="1234"/>
                    </a:cubicBezTo>
                    <a:lnTo>
                      <a:pt x="503" y="1276"/>
                    </a:lnTo>
                    <a:cubicBezTo>
                      <a:pt x="503" y="1318"/>
                      <a:pt x="503" y="1339"/>
                      <a:pt x="545" y="1339"/>
                    </a:cubicBezTo>
                    <a:lnTo>
                      <a:pt x="545" y="1360"/>
                    </a:lnTo>
                    <a:lnTo>
                      <a:pt x="545" y="1381"/>
                    </a:lnTo>
                    <a:cubicBezTo>
                      <a:pt x="566" y="1423"/>
                      <a:pt x="566" y="1444"/>
                      <a:pt x="587" y="1486"/>
                    </a:cubicBezTo>
                    <a:lnTo>
                      <a:pt x="587" y="1527"/>
                    </a:lnTo>
                    <a:lnTo>
                      <a:pt x="587" y="1548"/>
                    </a:lnTo>
                    <a:cubicBezTo>
                      <a:pt x="608" y="1548"/>
                      <a:pt x="608" y="1569"/>
                      <a:pt x="608" y="1569"/>
                    </a:cubicBezTo>
                    <a:cubicBezTo>
                      <a:pt x="608" y="1569"/>
                      <a:pt x="608" y="1590"/>
                      <a:pt x="649" y="1590"/>
                    </a:cubicBezTo>
                    <a:cubicBezTo>
                      <a:pt x="649" y="1632"/>
                      <a:pt x="670" y="1632"/>
                      <a:pt x="670" y="1653"/>
                    </a:cubicBezTo>
                    <a:cubicBezTo>
                      <a:pt x="691" y="1653"/>
                      <a:pt x="712" y="1674"/>
                      <a:pt x="712" y="1695"/>
                    </a:cubicBezTo>
                    <a:lnTo>
                      <a:pt x="754" y="1737"/>
                    </a:lnTo>
                    <a:lnTo>
                      <a:pt x="775" y="1737"/>
                    </a:lnTo>
                    <a:cubicBezTo>
                      <a:pt x="796" y="1737"/>
                      <a:pt x="796" y="1737"/>
                      <a:pt x="817" y="1695"/>
                    </a:cubicBezTo>
                    <a:cubicBezTo>
                      <a:pt x="859" y="1674"/>
                      <a:pt x="817" y="1653"/>
                      <a:pt x="817" y="1632"/>
                    </a:cubicBezTo>
                    <a:cubicBezTo>
                      <a:pt x="817" y="1590"/>
                      <a:pt x="796" y="1569"/>
                      <a:pt x="817" y="1548"/>
                    </a:cubicBezTo>
                    <a:lnTo>
                      <a:pt x="817" y="1486"/>
                    </a:lnTo>
                    <a:lnTo>
                      <a:pt x="817" y="1465"/>
                    </a:lnTo>
                    <a:cubicBezTo>
                      <a:pt x="817" y="1444"/>
                      <a:pt x="817" y="1423"/>
                      <a:pt x="796" y="1423"/>
                    </a:cubicBezTo>
                    <a:cubicBezTo>
                      <a:pt x="817" y="1423"/>
                      <a:pt x="817" y="1381"/>
                      <a:pt x="817" y="1381"/>
                    </a:cubicBezTo>
                    <a:lnTo>
                      <a:pt x="817" y="1360"/>
                    </a:lnTo>
                    <a:lnTo>
                      <a:pt x="859" y="1339"/>
                    </a:lnTo>
                    <a:cubicBezTo>
                      <a:pt x="880" y="1339"/>
                      <a:pt x="880" y="1276"/>
                      <a:pt x="859" y="1276"/>
                    </a:cubicBezTo>
                    <a:lnTo>
                      <a:pt x="817" y="1255"/>
                    </a:lnTo>
                    <a:lnTo>
                      <a:pt x="817" y="1234"/>
                    </a:lnTo>
                    <a:lnTo>
                      <a:pt x="880" y="1234"/>
                    </a:lnTo>
                    <a:cubicBezTo>
                      <a:pt x="901" y="1193"/>
                      <a:pt x="921" y="1172"/>
                      <a:pt x="921" y="1151"/>
                    </a:cubicBezTo>
                    <a:cubicBezTo>
                      <a:pt x="921" y="1130"/>
                      <a:pt x="963" y="1088"/>
                      <a:pt x="963" y="1088"/>
                    </a:cubicBezTo>
                    <a:cubicBezTo>
                      <a:pt x="963" y="1067"/>
                      <a:pt x="963" y="1067"/>
                      <a:pt x="984" y="1046"/>
                    </a:cubicBezTo>
                    <a:lnTo>
                      <a:pt x="984" y="983"/>
                    </a:lnTo>
                    <a:lnTo>
                      <a:pt x="1068" y="921"/>
                    </a:lnTo>
                    <a:lnTo>
                      <a:pt x="1089" y="921"/>
                    </a:lnTo>
                    <a:cubicBezTo>
                      <a:pt x="1110" y="921"/>
                      <a:pt x="1110" y="921"/>
                      <a:pt x="1110" y="879"/>
                    </a:cubicBezTo>
                    <a:lnTo>
                      <a:pt x="1110" y="816"/>
                    </a:lnTo>
                    <a:cubicBezTo>
                      <a:pt x="1110" y="753"/>
                      <a:pt x="1110" y="732"/>
                      <a:pt x="1089" y="711"/>
                    </a:cubicBezTo>
                    <a:cubicBezTo>
                      <a:pt x="1089" y="711"/>
                      <a:pt x="1089" y="670"/>
                      <a:pt x="1068" y="670"/>
                    </a:cubicBezTo>
                    <a:lnTo>
                      <a:pt x="1068" y="649"/>
                    </a:lnTo>
                    <a:cubicBezTo>
                      <a:pt x="1089" y="628"/>
                      <a:pt x="1089" y="628"/>
                      <a:pt x="1089" y="607"/>
                    </a:cubicBezTo>
                    <a:cubicBezTo>
                      <a:pt x="1089" y="607"/>
                      <a:pt x="1089" y="565"/>
                      <a:pt x="1110" y="565"/>
                    </a:cubicBezTo>
                    <a:cubicBezTo>
                      <a:pt x="1146" y="569"/>
                      <a:pt x="1175" y="571"/>
                      <a:pt x="1198" y="571"/>
                    </a:cubicBezTo>
                    <a:cubicBezTo>
                      <a:pt x="1297" y="571"/>
                      <a:pt x="1294" y="540"/>
                      <a:pt x="1277" y="523"/>
                    </a:cubicBezTo>
                    <a:cubicBezTo>
                      <a:pt x="1235" y="523"/>
                      <a:pt x="1214" y="523"/>
                      <a:pt x="1214" y="502"/>
                    </a:cubicBezTo>
                    <a:lnTo>
                      <a:pt x="1193" y="460"/>
                    </a:lnTo>
                    <a:cubicBezTo>
                      <a:pt x="1193" y="460"/>
                      <a:pt x="1173" y="460"/>
                      <a:pt x="1131" y="439"/>
                    </a:cubicBezTo>
                    <a:lnTo>
                      <a:pt x="1089" y="439"/>
                    </a:lnTo>
                    <a:lnTo>
                      <a:pt x="1047" y="418"/>
                    </a:lnTo>
                    <a:cubicBezTo>
                      <a:pt x="1005" y="398"/>
                      <a:pt x="984" y="398"/>
                      <a:pt x="921" y="356"/>
                    </a:cubicBezTo>
                    <a:cubicBezTo>
                      <a:pt x="907" y="356"/>
                      <a:pt x="903" y="346"/>
                      <a:pt x="895" y="346"/>
                    </a:cubicBezTo>
                    <a:cubicBezTo>
                      <a:pt x="891" y="346"/>
                      <a:pt x="887" y="349"/>
                      <a:pt x="880" y="356"/>
                    </a:cubicBezTo>
                    <a:lnTo>
                      <a:pt x="838" y="356"/>
                    </a:lnTo>
                    <a:cubicBezTo>
                      <a:pt x="838" y="335"/>
                      <a:pt x="838" y="335"/>
                      <a:pt x="817" y="314"/>
                    </a:cubicBezTo>
                    <a:lnTo>
                      <a:pt x="733" y="314"/>
                    </a:lnTo>
                    <a:lnTo>
                      <a:pt x="733" y="293"/>
                    </a:lnTo>
                    <a:cubicBezTo>
                      <a:pt x="733" y="293"/>
                      <a:pt x="775" y="293"/>
                      <a:pt x="775" y="251"/>
                    </a:cubicBezTo>
                    <a:lnTo>
                      <a:pt x="775" y="230"/>
                    </a:lnTo>
                    <a:lnTo>
                      <a:pt x="691" y="230"/>
                    </a:lnTo>
                    <a:cubicBezTo>
                      <a:pt x="691" y="230"/>
                      <a:pt x="691" y="209"/>
                      <a:pt x="712" y="209"/>
                    </a:cubicBezTo>
                    <a:lnTo>
                      <a:pt x="712" y="146"/>
                    </a:lnTo>
                    <a:cubicBezTo>
                      <a:pt x="712" y="146"/>
                      <a:pt x="712" y="126"/>
                      <a:pt x="691" y="126"/>
                    </a:cubicBezTo>
                    <a:lnTo>
                      <a:pt x="670" y="126"/>
                    </a:lnTo>
                    <a:cubicBezTo>
                      <a:pt x="628" y="105"/>
                      <a:pt x="608" y="105"/>
                      <a:pt x="587" y="105"/>
                    </a:cubicBezTo>
                    <a:cubicBezTo>
                      <a:pt x="566" y="105"/>
                      <a:pt x="566" y="105"/>
                      <a:pt x="524" y="84"/>
                    </a:cubicBezTo>
                    <a:cubicBezTo>
                      <a:pt x="524" y="84"/>
                      <a:pt x="524" y="42"/>
                      <a:pt x="503" y="42"/>
                    </a:cubicBezTo>
                    <a:cubicBezTo>
                      <a:pt x="482" y="42"/>
                      <a:pt x="461" y="21"/>
                      <a:pt x="419" y="21"/>
                    </a:cubicBezTo>
                    <a:lnTo>
                      <a:pt x="377" y="21"/>
                    </a:lnTo>
                    <a:cubicBezTo>
                      <a:pt x="363" y="21"/>
                      <a:pt x="340" y="30"/>
                      <a:pt x="320" y="30"/>
                    </a:cubicBezTo>
                    <a:cubicBezTo>
                      <a:pt x="310" y="30"/>
                      <a:pt x="301" y="28"/>
                      <a:pt x="294" y="21"/>
                    </a:cubicBezTo>
                    <a:cubicBezTo>
                      <a:pt x="288" y="15"/>
                      <a:pt x="281" y="12"/>
                      <a:pt x="276" y="12"/>
                    </a:cubicBezTo>
                    <a:cubicBezTo>
                      <a:pt x="262" y="12"/>
                      <a:pt x="252" y="27"/>
                      <a:pt x="252" y="42"/>
                    </a:cubicBezTo>
                    <a:lnTo>
                      <a:pt x="252" y="21"/>
                    </a:lnTo>
                    <a:lnTo>
                      <a:pt x="252"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0"/>
              <p:cNvSpPr/>
              <p:nvPr/>
            </p:nvSpPr>
            <p:spPr>
              <a:xfrm>
                <a:off x="4075450" y="2339950"/>
                <a:ext cx="23575" cy="14475"/>
              </a:xfrm>
              <a:custGeom>
                <a:rect b="b" l="l" r="r" t="t"/>
                <a:pathLst>
                  <a:path extrusionOk="0" h="579" w="943">
                    <a:moveTo>
                      <a:pt x="671" y="0"/>
                    </a:moveTo>
                    <a:cubicBezTo>
                      <a:pt x="645" y="0"/>
                      <a:pt x="621" y="19"/>
                      <a:pt x="608" y="19"/>
                    </a:cubicBezTo>
                    <a:cubicBezTo>
                      <a:pt x="587" y="19"/>
                      <a:pt x="524" y="40"/>
                      <a:pt x="503" y="40"/>
                    </a:cubicBezTo>
                    <a:cubicBezTo>
                      <a:pt x="440" y="61"/>
                      <a:pt x="398" y="61"/>
                      <a:pt x="336" y="61"/>
                    </a:cubicBezTo>
                    <a:lnTo>
                      <a:pt x="273" y="61"/>
                    </a:lnTo>
                    <a:cubicBezTo>
                      <a:pt x="231" y="61"/>
                      <a:pt x="210" y="103"/>
                      <a:pt x="189" y="103"/>
                    </a:cubicBezTo>
                    <a:cubicBezTo>
                      <a:pt x="147" y="124"/>
                      <a:pt x="105" y="145"/>
                      <a:pt x="64" y="165"/>
                    </a:cubicBezTo>
                    <a:cubicBezTo>
                      <a:pt x="22" y="165"/>
                      <a:pt x="22" y="165"/>
                      <a:pt x="1" y="207"/>
                    </a:cubicBezTo>
                    <a:cubicBezTo>
                      <a:pt x="22" y="228"/>
                      <a:pt x="22" y="228"/>
                      <a:pt x="64" y="228"/>
                    </a:cubicBezTo>
                    <a:lnTo>
                      <a:pt x="105" y="228"/>
                    </a:lnTo>
                    <a:cubicBezTo>
                      <a:pt x="126" y="228"/>
                      <a:pt x="126" y="249"/>
                      <a:pt x="147" y="249"/>
                    </a:cubicBezTo>
                    <a:lnTo>
                      <a:pt x="147" y="312"/>
                    </a:lnTo>
                    <a:lnTo>
                      <a:pt x="147" y="333"/>
                    </a:lnTo>
                    <a:lnTo>
                      <a:pt x="147" y="354"/>
                    </a:lnTo>
                    <a:cubicBezTo>
                      <a:pt x="126" y="354"/>
                      <a:pt x="126" y="375"/>
                      <a:pt x="126" y="375"/>
                    </a:cubicBezTo>
                    <a:cubicBezTo>
                      <a:pt x="105" y="375"/>
                      <a:pt x="105" y="417"/>
                      <a:pt x="105" y="437"/>
                    </a:cubicBezTo>
                    <a:lnTo>
                      <a:pt x="105" y="521"/>
                    </a:lnTo>
                    <a:lnTo>
                      <a:pt x="105" y="542"/>
                    </a:lnTo>
                    <a:lnTo>
                      <a:pt x="126" y="542"/>
                    </a:lnTo>
                    <a:cubicBezTo>
                      <a:pt x="147" y="542"/>
                      <a:pt x="147" y="542"/>
                      <a:pt x="189" y="563"/>
                    </a:cubicBezTo>
                    <a:cubicBezTo>
                      <a:pt x="200" y="573"/>
                      <a:pt x="205" y="579"/>
                      <a:pt x="210" y="579"/>
                    </a:cubicBezTo>
                    <a:cubicBezTo>
                      <a:pt x="215" y="579"/>
                      <a:pt x="220" y="573"/>
                      <a:pt x="231" y="563"/>
                    </a:cubicBezTo>
                    <a:lnTo>
                      <a:pt x="294" y="521"/>
                    </a:lnTo>
                    <a:cubicBezTo>
                      <a:pt x="315" y="479"/>
                      <a:pt x="315" y="458"/>
                      <a:pt x="336" y="437"/>
                    </a:cubicBezTo>
                    <a:lnTo>
                      <a:pt x="356" y="437"/>
                    </a:lnTo>
                    <a:cubicBezTo>
                      <a:pt x="398" y="437"/>
                      <a:pt x="398" y="417"/>
                      <a:pt x="419" y="417"/>
                    </a:cubicBezTo>
                    <a:cubicBezTo>
                      <a:pt x="440" y="375"/>
                      <a:pt x="461" y="354"/>
                      <a:pt x="503" y="354"/>
                    </a:cubicBezTo>
                    <a:lnTo>
                      <a:pt x="608" y="354"/>
                    </a:lnTo>
                    <a:cubicBezTo>
                      <a:pt x="618" y="364"/>
                      <a:pt x="628" y="369"/>
                      <a:pt x="636" y="369"/>
                    </a:cubicBezTo>
                    <a:cubicBezTo>
                      <a:pt x="644" y="369"/>
                      <a:pt x="649" y="364"/>
                      <a:pt x="649" y="354"/>
                    </a:cubicBezTo>
                    <a:cubicBezTo>
                      <a:pt x="670" y="354"/>
                      <a:pt x="670" y="333"/>
                      <a:pt x="712" y="333"/>
                    </a:cubicBezTo>
                    <a:lnTo>
                      <a:pt x="775" y="333"/>
                    </a:lnTo>
                    <a:cubicBezTo>
                      <a:pt x="775" y="333"/>
                      <a:pt x="775" y="312"/>
                      <a:pt x="754" y="312"/>
                    </a:cubicBezTo>
                    <a:cubicBezTo>
                      <a:pt x="733" y="312"/>
                      <a:pt x="733" y="270"/>
                      <a:pt x="733" y="270"/>
                    </a:cubicBezTo>
                    <a:cubicBezTo>
                      <a:pt x="733" y="249"/>
                      <a:pt x="733" y="249"/>
                      <a:pt x="754" y="249"/>
                    </a:cubicBezTo>
                    <a:lnTo>
                      <a:pt x="775" y="249"/>
                    </a:lnTo>
                    <a:lnTo>
                      <a:pt x="775" y="228"/>
                    </a:lnTo>
                    <a:lnTo>
                      <a:pt x="775" y="207"/>
                    </a:lnTo>
                    <a:lnTo>
                      <a:pt x="838" y="207"/>
                    </a:lnTo>
                    <a:cubicBezTo>
                      <a:pt x="859" y="207"/>
                      <a:pt x="859" y="165"/>
                      <a:pt x="900" y="165"/>
                    </a:cubicBezTo>
                    <a:lnTo>
                      <a:pt x="921" y="145"/>
                    </a:lnTo>
                    <a:lnTo>
                      <a:pt x="921" y="124"/>
                    </a:lnTo>
                    <a:lnTo>
                      <a:pt x="921" y="61"/>
                    </a:lnTo>
                    <a:lnTo>
                      <a:pt x="942" y="61"/>
                    </a:lnTo>
                    <a:cubicBezTo>
                      <a:pt x="921" y="61"/>
                      <a:pt x="921" y="61"/>
                      <a:pt x="942" y="40"/>
                    </a:cubicBezTo>
                    <a:lnTo>
                      <a:pt x="859" y="40"/>
                    </a:lnTo>
                    <a:cubicBezTo>
                      <a:pt x="838" y="19"/>
                      <a:pt x="817" y="19"/>
                      <a:pt x="796" y="19"/>
                    </a:cubicBezTo>
                    <a:lnTo>
                      <a:pt x="712" y="19"/>
                    </a:lnTo>
                    <a:cubicBezTo>
                      <a:pt x="698" y="5"/>
                      <a:pt x="684" y="0"/>
                      <a:pt x="671"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0"/>
              <p:cNvSpPr/>
              <p:nvPr/>
            </p:nvSpPr>
            <p:spPr>
              <a:xfrm>
                <a:off x="4139275" y="2416775"/>
                <a:ext cx="5775" cy="12600"/>
              </a:xfrm>
              <a:custGeom>
                <a:rect b="b" l="l" r="r" t="t"/>
                <a:pathLst>
                  <a:path extrusionOk="0" h="504" w="231">
                    <a:moveTo>
                      <a:pt x="168" y="1"/>
                    </a:moveTo>
                    <a:cubicBezTo>
                      <a:pt x="147" y="22"/>
                      <a:pt x="147" y="22"/>
                      <a:pt x="147" y="64"/>
                    </a:cubicBezTo>
                    <a:cubicBezTo>
                      <a:pt x="147" y="85"/>
                      <a:pt x="126" y="105"/>
                      <a:pt x="84" y="105"/>
                    </a:cubicBezTo>
                    <a:cubicBezTo>
                      <a:pt x="63" y="105"/>
                      <a:pt x="63" y="126"/>
                      <a:pt x="63" y="126"/>
                    </a:cubicBezTo>
                    <a:cubicBezTo>
                      <a:pt x="63" y="126"/>
                      <a:pt x="63" y="168"/>
                      <a:pt x="42" y="168"/>
                    </a:cubicBezTo>
                    <a:lnTo>
                      <a:pt x="42" y="189"/>
                    </a:lnTo>
                    <a:cubicBezTo>
                      <a:pt x="63" y="210"/>
                      <a:pt x="63" y="231"/>
                      <a:pt x="63" y="231"/>
                    </a:cubicBezTo>
                    <a:cubicBezTo>
                      <a:pt x="63" y="273"/>
                      <a:pt x="63" y="273"/>
                      <a:pt x="42" y="294"/>
                    </a:cubicBezTo>
                    <a:cubicBezTo>
                      <a:pt x="0" y="315"/>
                      <a:pt x="0" y="336"/>
                      <a:pt x="0" y="377"/>
                    </a:cubicBezTo>
                    <a:lnTo>
                      <a:pt x="0" y="398"/>
                    </a:lnTo>
                    <a:lnTo>
                      <a:pt x="0" y="419"/>
                    </a:lnTo>
                    <a:cubicBezTo>
                      <a:pt x="0" y="419"/>
                      <a:pt x="0" y="440"/>
                      <a:pt x="42" y="440"/>
                    </a:cubicBezTo>
                    <a:cubicBezTo>
                      <a:pt x="42" y="482"/>
                      <a:pt x="63" y="482"/>
                      <a:pt x="84" y="482"/>
                    </a:cubicBezTo>
                    <a:lnTo>
                      <a:pt x="126" y="503"/>
                    </a:lnTo>
                    <a:lnTo>
                      <a:pt x="147" y="503"/>
                    </a:lnTo>
                    <a:cubicBezTo>
                      <a:pt x="168" y="482"/>
                      <a:pt x="168" y="482"/>
                      <a:pt x="168" y="440"/>
                    </a:cubicBezTo>
                    <a:cubicBezTo>
                      <a:pt x="168" y="419"/>
                      <a:pt x="168" y="419"/>
                      <a:pt x="189" y="398"/>
                    </a:cubicBezTo>
                    <a:cubicBezTo>
                      <a:pt x="231" y="377"/>
                      <a:pt x="231" y="315"/>
                      <a:pt x="231" y="294"/>
                    </a:cubicBezTo>
                    <a:lnTo>
                      <a:pt x="231" y="210"/>
                    </a:lnTo>
                    <a:lnTo>
                      <a:pt x="231" y="168"/>
                    </a:lnTo>
                    <a:lnTo>
                      <a:pt x="231" y="126"/>
                    </a:lnTo>
                    <a:cubicBezTo>
                      <a:pt x="231" y="105"/>
                      <a:pt x="189" y="64"/>
                      <a:pt x="168" y="1"/>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0"/>
              <p:cNvSpPr/>
              <p:nvPr/>
            </p:nvSpPr>
            <p:spPr>
              <a:xfrm>
                <a:off x="4190025" y="2407900"/>
                <a:ext cx="7850" cy="8900"/>
              </a:xfrm>
              <a:custGeom>
                <a:rect b="b" l="l" r="r" t="t"/>
                <a:pathLst>
                  <a:path extrusionOk="0" h="356" w="314">
                    <a:moveTo>
                      <a:pt x="293" y="0"/>
                    </a:moveTo>
                    <a:cubicBezTo>
                      <a:pt x="251" y="21"/>
                      <a:pt x="230" y="21"/>
                      <a:pt x="209" y="42"/>
                    </a:cubicBezTo>
                    <a:cubicBezTo>
                      <a:pt x="188" y="42"/>
                      <a:pt x="188" y="63"/>
                      <a:pt x="188" y="63"/>
                    </a:cubicBezTo>
                    <a:cubicBezTo>
                      <a:pt x="188" y="126"/>
                      <a:pt x="146" y="147"/>
                      <a:pt x="126" y="168"/>
                    </a:cubicBezTo>
                    <a:cubicBezTo>
                      <a:pt x="105" y="209"/>
                      <a:pt x="84" y="209"/>
                      <a:pt x="42" y="209"/>
                    </a:cubicBezTo>
                    <a:lnTo>
                      <a:pt x="21" y="209"/>
                    </a:lnTo>
                    <a:cubicBezTo>
                      <a:pt x="0" y="209"/>
                      <a:pt x="0" y="230"/>
                      <a:pt x="0" y="230"/>
                    </a:cubicBezTo>
                    <a:cubicBezTo>
                      <a:pt x="0" y="251"/>
                      <a:pt x="0" y="272"/>
                      <a:pt x="21" y="272"/>
                    </a:cubicBezTo>
                    <a:cubicBezTo>
                      <a:pt x="21" y="314"/>
                      <a:pt x="42" y="335"/>
                      <a:pt x="63" y="335"/>
                    </a:cubicBezTo>
                    <a:lnTo>
                      <a:pt x="105" y="335"/>
                    </a:lnTo>
                    <a:cubicBezTo>
                      <a:pt x="126" y="335"/>
                      <a:pt x="146" y="335"/>
                      <a:pt x="188" y="356"/>
                    </a:cubicBezTo>
                    <a:lnTo>
                      <a:pt x="209" y="356"/>
                    </a:lnTo>
                    <a:lnTo>
                      <a:pt x="230" y="335"/>
                    </a:lnTo>
                    <a:lnTo>
                      <a:pt x="251" y="335"/>
                    </a:lnTo>
                    <a:lnTo>
                      <a:pt x="293" y="314"/>
                    </a:lnTo>
                    <a:cubicBezTo>
                      <a:pt x="293" y="272"/>
                      <a:pt x="314" y="230"/>
                      <a:pt x="314" y="209"/>
                    </a:cubicBezTo>
                    <a:lnTo>
                      <a:pt x="314" y="147"/>
                    </a:lnTo>
                    <a:cubicBezTo>
                      <a:pt x="293" y="147"/>
                      <a:pt x="293" y="126"/>
                      <a:pt x="293" y="105"/>
                    </a:cubicBezTo>
                    <a:lnTo>
                      <a:pt x="293" y="0"/>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0"/>
              <p:cNvSpPr/>
              <p:nvPr/>
            </p:nvSpPr>
            <p:spPr>
              <a:xfrm>
                <a:off x="4216175" y="2414950"/>
                <a:ext cx="17800" cy="6575"/>
              </a:xfrm>
              <a:custGeom>
                <a:rect b="b" l="l" r="r" t="t"/>
                <a:pathLst>
                  <a:path extrusionOk="0" h="263" w="712">
                    <a:moveTo>
                      <a:pt x="353" y="1"/>
                    </a:moveTo>
                    <a:cubicBezTo>
                      <a:pt x="351" y="1"/>
                      <a:pt x="345" y="11"/>
                      <a:pt x="335" y="32"/>
                    </a:cubicBezTo>
                    <a:lnTo>
                      <a:pt x="230" y="32"/>
                    </a:lnTo>
                    <a:cubicBezTo>
                      <a:pt x="209" y="74"/>
                      <a:pt x="189" y="74"/>
                      <a:pt x="147" y="95"/>
                    </a:cubicBezTo>
                    <a:lnTo>
                      <a:pt x="105" y="53"/>
                    </a:lnTo>
                    <a:lnTo>
                      <a:pt x="0" y="53"/>
                    </a:lnTo>
                    <a:cubicBezTo>
                      <a:pt x="0" y="53"/>
                      <a:pt x="0" y="74"/>
                      <a:pt x="21" y="74"/>
                    </a:cubicBezTo>
                    <a:cubicBezTo>
                      <a:pt x="42" y="74"/>
                      <a:pt x="42" y="74"/>
                      <a:pt x="42" y="95"/>
                    </a:cubicBezTo>
                    <a:lnTo>
                      <a:pt x="42" y="137"/>
                    </a:lnTo>
                    <a:cubicBezTo>
                      <a:pt x="21" y="137"/>
                      <a:pt x="21" y="158"/>
                      <a:pt x="0" y="158"/>
                    </a:cubicBezTo>
                    <a:lnTo>
                      <a:pt x="293" y="158"/>
                    </a:lnTo>
                    <a:lnTo>
                      <a:pt x="293" y="178"/>
                    </a:lnTo>
                    <a:lnTo>
                      <a:pt x="293" y="199"/>
                    </a:lnTo>
                    <a:cubicBezTo>
                      <a:pt x="293" y="199"/>
                      <a:pt x="293" y="241"/>
                      <a:pt x="314" y="241"/>
                    </a:cubicBezTo>
                    <a:lnTo>
                      <a:pt x="335" y="241"/>
                    </a:lnTo>
                    <a:cubicBezTo>
                      <a:pt x="356" y="241"/>
                      <a:pt x="398" y="241"/>
                      <a:pt x="419" y="262"/>
                    </a:cubicBezTo>
                    <a:lnTo>
                      <a:pt x="440" y="262"/>
                    </a:lnTo>
                    <a:cubicBezTo>
                      <a:pt x="461" y="262"/>
                      <a:pt x="461" y="262"/>
                      <a:pt x="502" y="241"/>
                    </a:cubicBezTo>
                    <a:lnTo>
                      <a:pt x="523" y="199"/>
                    </a:lnTo>
                    <a:cubicBezTo>
                      <a:pt x="544" y="199"/>
                      <a:pt x="544" y="241"/>
                      <a:pt x="565" y="241"/>
                    </a:cubicBezTo>
                    <a:cubicBezTo>
                      <a:pt x="607" y="262"/>
                      <a:pt x="712" y="262"/>
                      <a:pt x="712" y="262"/>
                    </a:cubicBezTo>
                    <a:lnTo>
                      <a:pt x="649" y="199"/>
                    </a:lnTo>
                    <a:lnTo>
                      <a:pt x="628" y="178"/>
                    </a:lnTo>
                    <a:lnTo>
                      <a:pt x="607" y="158"/>
                    </a:lnTo>
                    <a:cubicBezTo>
                      <a:pt x="565" y="158"/>
                      <a:pt x="607" y="137"/>
                      <a:pt x="565" y="137"/>
                    </a:cubicBezTo>
                    <a:cubicBezTo>
                      <a:pt x="544" y="137"/>
                      <a:pt x="544" y="137"/>
                      <a:pt x="523" y="95"/>
                    </a:cubicBezTo>
                    <a:lnTo>
                      <a:pt x="502" y="95"/>
                    </a:lnTo>
                    <a:lnTo>
                      <a:pt x="502" y="74"/>
                    </a:lnTo>
                    <a:lnTo>
                      <a:pt x="502" y="53"/>
                    </a:lnTo>
                    <a:cubicBezTo>
                      <a:pt x="461" y="53"/>
                      <a:pt x="440" y="32"/>
                      <a:pt x="419" y="32"/>
                    </a:cubicBezTo>
                    <a:lnTo>
                      <a:pt x="356" y="32"/>
                    </a:lnTo>
                    <a:cubicBezTo>
                      <a:pt x="356" y="11"/>
                      <a:pt x="356" y="1"/>
                      <a:pt x="353" y="1"/>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0"/>
              <p:cNvSpPr/>
              <p:nvPr/>
            </p:nvSpPr>
            <p:spPr>
              <a:xfrm>
                <a:off x="4065000" y="2348775"/>
                <a:ext cx="7350" cy="7700"/>
              </a:xfrm>
              <a:custGeom>
                <a:rect b="b" l="l" r="r" t="t"/>
                <a:pathLst>
                  <a:path extrusionOk="0" h="308" w="294">
                    <a:moveTo>
                      <a:pt x="84" y="1"/>
                    </a:moveTo>
                    <a:cubicBezTo>
                      <a:pt x="42" y="1"/>
                      <a:pt x="42" y="22"/>
                      <a:pt x="21" y="22"/>
                    </a:cubicBezTo>
                    <a:cubicBezTo>
                      <a:pt x="0" y="84"/>
                      <a:pt x="0" y="84"/>
                      <a:pt x="21" y="84"/>
                    </a:cubicBezTo>
                    <a:cubicBezTo>
                      <a:pt x="63" y="84"/>
                      <a:pt x="84" y="84"/>
                      <a:pt x="84" y="105"/>
                    </a:cubicBezTo>
                    <a:cubicBezTo>
                      <a:pt x="84" y="126"/>
                      <a:pt x="105" y="126"/>
                      <a:pt x="126" y="126"/>
                    </a:cubicBezTo>
                    <a:lnTo>
                      <a:pt x="168" y="126"/>
                    </a:lnTo>
                    <a:cubicBezTo>
                      <a:pt x="189" y="168"/>
                      <a:pt x="210" y="189"/>
                      <a:pt x="210" y="210"/>
                    </a:cubicBezTo>
                    <a:lnTo>
                      <a:pt x="168" y="210"/>
                    </a:lnTo>
                    <a:cubicBezTo>
                      <a:pt x="168" y="210"/>
                      <a:pt x="126" y="210"/>
                      <a:pt x="126" y="231"/>
                    </a:cubicBezTo>
                    <a:lnTo>
                      <a:pt x="105" y="231"/>
                    </a:lnTo>
                    <a:cubicBezTo>
                      <a:pt x="126" y="231"/>
                      <a:pt x="126" y="231"/>
                      <a:pt x="126" y="273"/>
                    </a:cubicBezTo>
                    <a:lnTo>
                      <a:pt x="168" y="294"/>
                    </a:lnTo>
                    <a:cubicBezTo>
                      <a:pt x="176" y="302"/>
                      <a:pt x="185" y="307"/>
                      <a:pt x="192" y="307"/>
                    </a:cubicBezTo>
                    <a:cubicBezTo>
                      <a:pt x="202" y="307"/>
                      <a:pt x="210" y="297"/>
                      <a:pt x="210" y="273"/>
                    </a:cubicBezTo>
                    <a:cubicBezTo>
                      <a:pt x="210" y="273"/>
                      <a:pt x="210" y="254"/>
                      <a:pt x="216" y="254"/>
                    </a:cubicBezTo>
                    <a:cubicBezTo>
                      <a:pt x="219" y="254"/>
                      <a:pt x="223" y="259"/>
                      <a:pt x="230" y="273"/>
                    </a:cubicBezTo>
                    <a:cubicBezTo>
                      <a:pt x="272" y="273"/>
                      <a:pt x="272" y="273"/>
                      <a:pt x="272" y="231"/>
                    </a:cubicBezTo>
                    <a:lnTo>
                      <a:pt x="293" y="231"/>
                    </a:lnTo>
                    <a:lnTo>
                      <a:pt x="293" y="210"/>
                    </a:lnTo>
                    <a:lnTo>
                      <a:pt x="293" y="189"/>
                    </a:lnTo>
                    <a:lnTo>
                      <a:pt x="293" y="126"/>
                    </a:lnTo>
                    <a:lnTo>
                      <a:pt x="293" y="105"/>
                    </a:lnTo>
                    <a:cubicBezTo>
                      <a:pt x="272" y="105"/>
                      <a:pt x="272" y="84"/>
                      <a:pt x="230" y="84"/>
                    </a:cubicBezTo>
                    <a:lnTo>
                      <a:pt x="210" y="84"/>
                    </a:lnTo>
                    <a:lnTo>
                      <a:pt x="189" y="64"/>
                    </a:lnTo>
                    <a:cubicBezTo>
                      <a:pt x="189" y="64"/>
                      <a:pt x="189" y="22"/>
                      <a:pt x="168" y="22"/>
                    </a:cubicBezTo>
                    <a:cubicBezTo>
                      <a:pt x="140" y="22"/>
                      <a:pt x="121" y="12"/>
                      <a:pt x="112" y="12"/>
                    </a:cubicBezTo>
                    <a:cubicBezTo>
                      <a:pt x="107" y="12"/>
                      <a:pt x="105" y="15"/>
                      <a:pt x="105" y="22"/>
                    </a:cubicBezTo>
                    <a:lnTo>
                      <a:pt x="84" y="22"/>
                    </a:lnTo>
                    <a:lnTo>
                      <a:pt x="84"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0"/>
              <p:cNvSpPr/>
              <p:nvPr/>
            </p:nvSpPr>
            <p:spPr>
              <a:xfrm>
                <a:off x="4171175" y="2409450"/>
                <a:ext cx="13100" cy="9125"/>
              </a:xfrm>
              <a:custGeom>
                <a:rect b="b" l="l" r="r" t="t"/>
                <a:pathLst>
                  <a:path extrusionOk="0" h="365" w="524">
                    <a:moveTo>
                      <a:pt x="1" y="1"/>
                    </a:moveTo>
                    <a:lnTo>
                      <a:pt x="1" y="22"/>
                    </a:lnTo>
                    <a:lnTo>
                      <a:pt x="22" y="64"/>
                    </a:lnTo>
                    <a:cubicBezTo>
                      <a:pt x="43" y="85"/>
                      <a:pt x="64" y="85"/>
                      <a:pt x="64" y="85"/>
                    </a:cubicBezTo>
                    <a:lnTo>
                      <a:pt x="147" y="168"/>
                    </a:lnTo>
                    <a:lnTo>
                      <a:pt x="168" y="189"/>
                    </a:lnTo>
                    <a:lnTo>
                      <a:pt x="210" y="210"/>
                    </a:lnTo>
                    <a:lnTo>
                      <a:pt x="231" y="210"/>
                    </a:lnTo>
                    <a:cubicBezTo>
                      <a:pt x="231" y="252"/>
                      <a:pt x="252" y="252"/>
                      <a:pt x="252" y="273"/>
                    </a:cubicBezTo>
                    <a:lnTo>
                      <a:pt x="273" y="294"/>
                    </a:lnTo>
                    <a:cubicBezTo>
                      <a:pt x="315" y="294"/>
                      <a:pt x="336" y="315"/>
                      <a:pt x="336" y="315"/>
                    </a:cubicBezTo>
                    <a:cubicBezTo>
                      <a:pt x="336" y="315"/>
                      <a:pt x="345" y="333"/>
                      <a:pt x="351" y="333"/>
                    </a:cubicBezTo>
                    <a:cubicBezTo>
                      <a:pt x="354" y="333"/>
                      <a:pt x="356" y="329"/>
                      <a:pt x="356" y="315"/>
                    </a:cubicBezTo>
                    <a:lnTo>
                      <a:pt x="377" y="357"/>
                    </a:lnTo>
                    <a:cubicBezTo>
                      <a:pt x="405" y="362"/>
                      <a:pt x="426" y="365"/>
                      <a:pt x="442" y="365"/>
                    </a:cubicBezTo>
                    <a:cubicBezTo>
                      <a:pt x="485" y="365"/>
                      <a:pt x="493" y="345"/>
                      <a:pt x="524" y="315"/>
                    </a:cubicBezTo>
                    <a:cubicBezTo>
                      <a:pt x="482" y="273"/>
                      <a:pt x="461" y="273"/>
                      <a:pt x="440" y="252"/>
                    </a:cubicBezTo>
                    <a:cubicBezTo>
                      <a:pt x="440" y="252"/>
                      <a:pt x="440" y="210"/>
                      <a:pt x="419" y="210"/>
                    </a:cubicBezTo>
                    <a:lnTo>
                      <a:pt x="377" y="189"/>
                    </a:lnTo>
                    <a:cubicBezTo>
                      <a:pt x="356" y="168"/>
                      <a:pt x="356" y="168"/>
                      <a:pt x="336" y="168"/>
                    </a:cubicBezTo>
                    <a:cubicBezTo>
                      <a:pt x="294" y="126"/>
                      <a:pt x="252" y="106"/>
                      <a:pt x="231" y="106"/>
                    </a:cubicBezTo>
                    <a:cubicBezTo>
                      <a:pt x="210" y="106"/>
                      <a:pt x="147" y="85"/>
                      <a:pt x="126" y="64"/>
                    </a:cubicBezTo>
                    <a:cubicBezTo>
                      <a:pt x="105" y="64"/>
                      <a:pt x="105" y="22"/>
                      <a:pt x="64" y="22"/>
                    </a:cubicBezTo>
                    <a:cubicBezTo>
                      <a:pt x="43" y="22"/>
                      <a:pt x="22" y="1"/>
                      <a:pt x="22" y="1"/>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0"/>
              <p:cNvSpPr/>
              <p:nvPr/>
            </p:nvSpPr>
            <p:spPr>
              <a:xfrm>
                <a:off x="4137175" y="2340925"/>
                <a:ext cx="7875" cy="7875"/>
              </a:xfrm>
              <a:custGeom>
                <a:rect b="b" l="l" r="r" t="t"/>
                <a:pathLst>
                  <a:path extrusionOk="0" h="315" w="315">
                    <a:moveTo>
                      <a:pt x="231" y="1"/>
                    </a:moveTo>
                    <a:cubicBezTo>
                      <a:pt x="210" y="1"/>
                      <a:pt x="168" y="22"/>
                      <a:pt x="147" y="22"/>
                    </a:cubicBezTo>
                    <a:cubicBezTo>
                      <a:pt x="126" y="22"/>
                      <a:pt x="126" y="43"/>
                      <a:pt x="105" y="43"/>
                    </a:cubicBezTo>
                    <a:lnTo>
                      <a:pt x="43" y="106"/>
                    </a:lnTo>
                    <a:cubicBezTo>
                      <a:pt x="22" y="126"/>
                      <a:pt x="22" y="126"/>
                      <a:pt x="22" y="147"/>
                    </a:cubicBezTo>
                    <a:lnTo>
                      <a:pt x="22" y="210"/>
                    </a:lnTo>
                    <a:lnTo>
                      <a:pt x="22" y="231"/>
                    </a:lnTo>
                    <a:cubicBezTo>
                      <a:pt x="1" y="231"/>
                      <a:pt x="1" y="231"/>
                      <a:pt x="1" y="273"/>
                    </a:cubicBezTo>
                    <a:lnTo>
                      <a:pt x="22" y="294"/>
                    </a:lnTo>
                    <a:cubicBezTo>
                      <a:pt x="22" y="315"/>
                      <a:pt x="43" y="315"/>
                      <a:pt x="63" y="315"/>
                    </a:cubicBezTo>
                    <a:cubicBezTo>
                      <a:pt x="105" y="315"/>
                      <a:pt x="105" y="294"/>
                      <a:pt x="105" y="294"/>
                    </a:cubicBezTo>
                    <a:lnTo>
                      <a:pt x="105" y="273"/>
                    </a:lnTo>
                    <a:lnTo>
                      <a:pt x="105" y="189"/>
                    </a:lnTo>
                    <a:cubicBezTo>
                      <a:pt x="105" y="168"/>
                      <a:pt x="126" y="168"/>
                      <a:pt x="126" y="168"/>
                    </a:cubicBezTo>
                    <a:cubicBezTo>
                      <a:pt x="126" y="168"/>
                      <a:pt x="147" y="168"/>
                      <a:pt x="147" y="126"/>
                    </a:cubicBezTo>
                    <a:cubicBezTo>
                      <a:pt x="147" y="126"/>
                      <a:pt x="147" y="106"/>
                      <a:pt x="168" y="106"/>
                    </a:cubicBezTo>
                    <a:cubicBezTo>
                      <a:pt x="210" y="85"/>
                      <a:pt x="231" y="85"/>
                      <a:pt x="252" y="43"/>
                    </a:cubicBezTo>
                    <a:lnTo>
                      <a:pt x="273" y="43"/>
                    </a:lnTo>
                    <a:cubicBezTo>
                      <a:pt x="273" y="43"/>
                      <a:pt x="315" y="43"/>
                      <a:pt x="273" y="22"/>
                    </a:cubicBezTo>
                    <a:lnTo>
                      <a:pt x="273"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0"/>
              <p:cNvSpPr/>
              <p:nvPr/>
            </p:nvSpPr>
            <p:spPr>
              <a:xfrm>
                <a:off x="4067075" y="2341450"/>
                <a:ext cx="9975" cy="4750"/>
              </a:xfrm>
              <a:custGeom>
                <a:rect b="b" l="l" r="r" t="t"/>
                <a:pathLst>
                  <a:path extrusionOk="0" h="190" w="399">
                    <a:moveTo>
                      <a:pt x="1" y="147"/>
                    </a:moveTo>
                    <a:cubicBezTo>
                      <a:pt x="1" y="158"/>
                      <a:pt x="1" y="163"/>
                      <a:pt x="4" y="163"/>
                    </a:cubicBezTo>
                    <a:cubicBezTo>
                      <a:pt x="6" y="163"/>
                      <a:pt x="11" y="158"/>
                      <a:pt x="22" y="147"/>
                    </a:cubicBezTo>
                    <a:close/>
                    <a:moveTo>
                      <a:pt x="231" y="1"/>
                    </a:moveTo>
                    <a:lnTo>
                      <a:pt x="231" y="22"/>
                    </a:lnTo>
                    <a:lnTo>
                      <a:pt x="231" y="64"/>
                    </a:lnTo>
                    <a:cubicBezTo>
                      <a:pt x="210" y="85"/>
                      <a:pt x="189" y="85"/>
                      <a:pt x="147" y="105"/>
                    </a:cubicBezTo>
                    <a:lnTo>
                      <a:pt x="106" y="105"/>
                    </a:lnTo>
                    <a:cubicBezTo>
                      <a:pt x="92" y="145"/>
                      <a:pt x="71" y="160"/>
                      <a:pt x="51" y="160"/>
                    </a:cubicBezTo>
                    <a:cubicBezTo>
                      <a:pt x="40" y="160"/>
                      <a:pt x="30" y="155"/>
                      <a:pt x="22" y="147"/>
                    </a:cubicBezTo>
                    <a:lnTo>
                      <a:pt x="22" y="147"/>
                    </a:lnTo>
                    <a:cubicBezTo>
                      <a:pt x="22" y="168"/>
                      <a:pt x="43" y="189"/>
                      <a:pt x="85" y="189"/>
                    </a:cubicBezTo>
                    <a:lnTo>
                      <a:pt x="189" y="189"/>
                    </a:lnTo>
                    <a:cubicBezTo>
                      <a:pt x="210" y="168"/>
                      <a:pt x="252" y="168"/>
                      <a:pt x="273" y="147"/>
                    </a:cubicBezTo>
                    <a:lnTo>
                      <a:pt x="315" y="105"/>
                    </a:lnTo>
                    <a:cubicBezTo>
                      <a:pt x="315" y="105"/>
                      <a:pt x="315" y="85"/>
                      <a:pt x="336" y="85"/>
                    </a:cubicBezTo>
                    <a:lnTo>
                      <a:pt x="399" y="22"/>
                    </a:lnTo>
                    <a:lnTo>
                      <a:pt x="399"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0"/>
              <p:cNvSpPr/>
              <p:nvPr/>
            </p:nvSpPr>
            <p:spPr>
              <a:xfrm>
                <a:off x="4198900" y="2411025"/>
                <a:ext cx="6300" cy="6300"/>
              </a:xfrm>
              <a:custGeom>
                <a:rect b="b" l="l" r="r" t="t"/>
                <a:pathLst>
                  <a:path extrusionOk="0" h="252" w="252">
                    <a:moveTo>
                      <a:pt x="147" y="1"/>
                    </a:moveTo>
                    <a:cubicBezTo>
                      <a:pt x="105" y="1"/>
                      <a:pt x="105" y="22"/>
                      <a:pt x="84" y="22"/>
                    </a:cubicBezTo>
                    <a:lnTo>
                      <a:pt x="84" y="43"/>
                    </a:lnTo>
                    <a:cubicBezTo>
                      <a:pt x="63" y="84"/>
                      <a:pt x="63" y="105"/>
                      <a:pt x="63" y="126"/>
                    </a:cubicBezTo>
                    <a:cubicBezTo>
                      <a:pt x="63" y="147"/>
                      <a:pt x="63" y="147"/>
                      <a:pt x="22" y="189"/>
                    </a:cubicBezTo>
                    <a:cubicBezTo>
                      <a:pt x="22" y="189"/>
                      <a:pt x="1" y="210"/>
                      <a:pt x="22" y="231"/>
                    </a:cubicBezTo>
                    <a:lnTo>
                      <a:pt x="22" y="252"/>
                    </a:lnTo>
                    <a:lnTo>
                      <a:pt x="84" y="252"/>
                    </a:lnTo>
                    <a:cubicBezTo>
                      <a:pt x="84" y="252"/>
                      <a:pt x="84" y="231"/>
                      <a:pt x="105" y="231"/>
                    </a:cubicBezTo>
                    <a:cubicBezTo>
                      <a:pt x="126" y="220"/>
                      <a:pt x="137" y="215"/>
                      <a:pt x="145" y="215"/>
                    </a:cubicBezTo>
                    <a:cubicBezTo>
                      <a:pt x="152" y="215"/>
                      <a:pt x="158" y="220"/>
                      <a:pt x="168" y="231"/>
                    </a:cubicBezTo>
                    <a:cubicBezTo>
                      <a:pt x="189" y="252"/>
                      <a:pt x="189" y="252"/>
                      <a:pt x="210" y="252"/>
                    </a:cubicBezTo>
                    <a:lnTo>
                      <a:pt x="210" y="231"/>
                    </a:lnTo>
                    <a:cubicBezTo>
                      <a:pt x="210" y="210"/>
                      <a:pt x="189" y="210"/>
                      <a:pt x="189" y="189"/>
                    </a:cubicBezTo>
                    <a:cubicBezTo>
                      <a:pt x="189" y="147"/>
                      <a:pt x="189" y="147"/>
                      <a:pt x="168" y="147"/>
                    </a:cubicBezTo>
                    <a:cubicBezTo>
                      <a:pt x="147" y="126"/>
                      <a:pt x="105" y="84"/>
                      <a:pt x="168" y="43"/>
                    </a:cubicBezTo>
                    <a:lnTo>
                      <a:pt x="189" y="22"/>
                    </a:lnTo>
                    <a:cubicBezTo>
                      <a:pt x="210" y="22"/>
                      <a:pt x="210" y="22"/>
                      <a:pt x="252" y="1"/>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0"/>
              <p:cNvSpPr/>
              <p:nvPr/>
            </p:nvSpPr>
            <p:spPr>
              <a:xfrm>
                <a:off x="4049300" y="2399525"/>
                <a:ext cx="8400" cy="3675"/>
              </a:xfrm>
              <a:custGeom>
                <a:rect b="b" l="l" r="r" t="t"/>
                <a:pathLst>
                  <a:path extrusionOk="0" h="147" w="336">
                    <a:moveTo>
                      <a:pt x="1" y="0"/>
                    </a:moveTo>
                    <a:cubicBezTo>
                      <a:pt x="21" y="0"/>
                      <a:pt x="21" y="0"/>
                      <a:pt x="63" y="42"/>
                    </a:cubicBezTo>
                    <a:cubicBezTo>
                      <a:pt x="84" y="42"/>
                      <a:pt x="84" y="63"/>
                      <a:pt x="105" y="84"/>
                    </a:cubicBezTo>
                    <a:lnTo>
                      <a:pt x="126" y="105"/>
                    </a:lnTo>
                    <a:lnTo>
                      <a:pt x="189" y="105"/>
                    </a:lnTo>
                    <a:cubicBezTo>
                      <a:pt x="210" y="105"/>
                      <a:pt x="231" y="105"/>
                      <a:pt x="273" y="147"/>
                    </a:cubicBezTo>
                    <a:cubicBezTo>
                      <a:pt x="293" y="126"/>
                      <a:pt x="293" y="126"/>
                      <a:pt x="314" y="126"/>
                    </a:cubicBezTo>
                    <a:cubicBezTo>
                      <a:pt x="335" y="126"/>
                      <a:pt x="335" y="84"/>
                      <a:pt x="335" y="84"/>
                    </a:cubicBezTo>
                    <a:lnTo>
                      <a:pt x="335" y="63"/>
                    </a:lnTo>
                    <a:lnTo>
                      <a:pt x="189" y="63"/>
                    </a:lnTo>
                    <a:cubicBezTo>
                      <a:pt x="147" y="63"/>
                      <a:pt x="126" y="63"/>
                      <a:pt x="126" y="42"/>
                    </a:cubicBezTo>
                    <a:cubicBezTo>
                      <a:pt x="105" y="0"/>
                      <a:pt x="84" y="0"/>
                      <a:pt x="21"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0"/>
              <p:cNvSpPr/>
              <p:nvPr/>
            </p:nvSpPr>
            <p:spPr>
              <a:xfrm>
                <a:off x="4099000" y="2368400"/>
                <a:ext cx="4725" cy="7075"/>
              </a:xfrm>
              <a:custGeom>
                <a:rect b="b" l="l" r="r" t="t"/>
                <a:pathLst>
                  <a:path extrusionOk="0" h="283" w="189">
                    <a:moveTo>
                      <a:pt x="186" y="0"/>
                    </a:moveTo>
                    <a:cubicBezTo>
                      <a:pt x="183" y="0"/>
                      <a:pt x="178" y="11"/>
                      <a:pt x="168" y="32"/>
                    </a:cubicBezTo>
                    <a:cubicBezTo>
                      <a:pt x="168" y="32"/>
                      <a:pt x="126" y="32"/>
                      <a:pt x="126" y="53"/>
                    </a:cubicBezTo>
                    <a:cubicBezTo>
                      <a:pt x="126" y="74"/>
                      <a:pt x="105" y="74"/>
                      <a:pt x="105" y="74"/>
                    </a:cubicBezTo>
                    <a:cubicBezTo>
                      <a:pt x="105" y="74"/>
                      <a:pt x="84" y="74"/>
                      <a:pt x="84" y="116"/>
                    </a:cubicBezTo>
                    <a:cubicBezTo>
                      <a:pt x="84" y="136"/>
                      <a:pt x="84" y="157"/>
                      <a:pt x="42" y="178"/>
                    </a:cubicBezTo>
                    <a:lnTo>
                      <a:pt x="42" y="220"/>
                    </a:lnTo>
                    <a:cubicBezTo>
                      <a:pt x="42" y="220"/>
                      <a:pt x="84" y="220"/>
                      <a:pt x="42" y="241"/>
                    </a:cubicBezTo>
                    <a:cubicBezTo>
                      <a:pt x="42" y="241"/>
                      <a:pt x="42" y="262"/>
                      <a:pt x="21" y="262"/>
                    </a:cubicBezTo>
                    <a:lnTo>
                      <a:pt x="0" y="283"/>
                    </a:lnTo>
                    <a:cubicBezTo>
                      <a:pt x="21" y="283"/>
                      <a:pt x="42" y="283"/>
                      <a:pt x="42" y="262"/>
                    </a:cubicBezTo>
                    <a:cubicBezTo>
                      <a:pt x="84" y="262"/>
                      <a:pt x="84" y="241"/>
                      <a:pt x="105" y="241"/>
                    </a:cubicBezTo>
                    <a:lnTo>
                      <a:pt x="168" y="178"/>
                    </a:lnTo>
                    <a:cubicBezTo>
                      <a:pt x="189" y="157"/>
                      <a:pt x="189" y="136"/>
                      <a:pt x="189" y="116"/>
                    </a:cubicBezTo>
                    <a:lnTo>
                      <a:pt x="189" y="74"/>
                    </a:lnTo>
                    <a:lnTo>
                      <a:pt x="189" y="32"/>
                    </a:lnTo>
                    <a:cubicBezTo>
                      <a:pt x="189" y="11"/>
                      <a:pt x="189" y="0"/>
                      <a:pt x="186"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0"/>
              <p:cNvSpPr/>
              <p:nvPr/>
            </p:nvSpPr>
            <p:spPr>
              <a:xfrm>
                <a:off x="4206750" y="2403700"/>
                <a:ext cx="25" cy="25"/>
              </a:xfrm>
              <a:custGeom>
                <a:rect b="b" l="l" r="r" t="t"/>
                <a:pathLst>
                  <a:path extrusionOk="0" h="1" w="1">
                    <a:moveTo>
                      <a:pt x="1" y="1"/>
                    </a:moveTo>
                    <a:lnTo>
                      <a:pt x="1" y="1"/>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0"/>
              <p:cNvSpPr/>
              <p:nvPr/>
            </p:nvSpPr>
            <p:spPr>
              <a:xfrm>
                <a:off x="4117825" y="2344075"/>
                <a:ext cx="5250" cy="2650"/>
              </a:xfrm>
              <a:custGeom>
                <a:rect b="b" l="l" r="r" t="t"/>
                <a:pathLst>
                  <a:path extrusionOk="0" h="106" w="210">
                    <a:moveTo>
                      <a:pt x="1" y="0"/>
                    </a:moveTo>
                    <a:lnTo>
                      <a:pt x="42" y="42"/>
                    </a:lnTo>
                    <a:lnTo>
                      <a:pt x="84" y="42"/>
                    </a:lnTo>
                    <a:cubicBezTo>
                      <a:pt x="105" y="42"/>
                      <a:pt x="105" y="42"/>
                      <a:pt x="105" y="63"/>
                    </a:cubicBezTo>
                    <a:cubicBezTo>
                      <a:pt x="105" y="84"/>
                      <a:pt x="84" y="84"/>
                      <a:pt x="84" y="84"/>
                    </a:cubicBezTo>
                    <a:cubicBezTo>
                      <a:pt x="105" y="105"/>
                      <a:pt x="105" y="105"/>
                      <a:pt x="147" y="105"/>
                    </a:cubicBezTo>
                    <a:lnTo>
                      <a:pt x="168" y="105"/>
                    </a:lnTo>
                    <a:cubicBezTo>
                      <a:pt x="189" y="105"/>
                      <a:pt x="189" y="84"/>
                      <a:pt x="210" y="84"/>
                    </a:cubicBezTo>
                    <a:lnTo>
                      <a:pt x="210" y="63"/>
                    </a:lnTo>
                    <a:cubicBezTo>
                      <a:pt x="210" y="42"/>
                      <a:pt x="210" y="0"/>
                      <a:pt x="189"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0"/>
              <p:cNvSpPr/>
              <p:nvPr/>
            </p:nvSpPr>
            <p:spPr>
              <a:xfrm>
                <a:off x="4185825" y="2419400"/>
                <a:ext cx="9450" cy="1975"/>
              </a:xfrm>
              <a:custGeom>
                <a:rect b="b" l="l" r="r" t="t"/>
                <a:pathLst>
                  <a:path extrusionOk="0" h="79" w="378">
                    <a:moveTo>
                      <a:pt x="1" y="0"/>
                    </a:moveTo>
                    <a:cubicBezTo>
                      <a:pt x="42" y="0"/>
                      <a:pt x="42" y="21"/>
                      <a:pt x="63" y="21"/>
                    </a:cubicBezTo>
                    <a:lnTo>
                      <a:pt x="105" y="21"/>
                    </a:lnTo>
                    <a:cubicBezTo>
                      <a:pt x="147" y="21"/>
                      <a:pt x="168" y="21"/>
                      <a:pt x="189" y="63"/>
                    </a:cubicBezTo>
                    <a:lnTo>
                      <a:pt x="294" y="63"/>
                    </a:lnTo>
                    <a:cubicBezTo>
                      <a:pt x="325" y="74"/>
                      <a:pt x="346" y="79"/>
                      <a:pt x="359" y="79"/>
                    </a:cubicBezTo>
                    <a:cubicBezTo>
                      <a:pt x="372" y="79"/>
                      <a:pt x="377" y="74"/>
                      <a:pt x="377" y="63"/>
                    </a:cubicBezTo>
                    <a:cubicBezTo>
                      <a:pt x="356" y="21"/>
                      <a:pt x="314" y="21"/>
                      <a:pt x="294" y="21"/>
                    </a:cubicBezTo>
                    <a:lnTo>
                      <a:pt x="210" y="21"/>
                    </a:lnTo>
                    <a:cubicBezTo>
                      <a:pt x="189" y="21"/>
                      <a:pt x="168" y="0"/>
                      <a:pt x="147"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0"/>
              <p:cNvSpPr/>
              <p:nvPr/>
            </p:nvSpPr>
            <p:spPr>
              <a:xfrm>
                <a:off x="4091675" y="2350350"/>
                <a:ext cx="5250" cy="1600"/>
              </a:xfrm>
              <a:custGeom>
                <a:rect b="b" l="l" r="r" t="t"/>
                <a:pathLst>
                  <a:path extrusionOk="0" h="64" w="210">
                    <a:moveTo>
                      <a:pt x="105" y="1"/>
                    </a:moveTo>
                    <a:cubicBezTo>
                      <a:pt x="84" y="1"/>
                      <a:pt x="63" y="21"/>
                      <a:pt x="21" y="21"/>
                    </a:cubicBezTo>
                    <a:cubicBezTo>
                      <a:pt x="0" y="21"/>
                      <a:pt x="0" y="42"/>
                      <a:pt x="0" y="42"/>
                    </a:cubicBezTo>
                    <a:cubicBezTo>
                      <a:pt x="21" y="42"/>
                      <a:pt x="63" y="42"/>
                      <a:pt x="84" y="63"/>
                    </a:cubicBezTo>
                    <a:cubicBezTo>
                      <a:pt x="95" y="53"/>
                      <a:pt x="105" y="53"/>
                      <a:pt x="118" y="53"/>
                    </a:cubicBezTo>
                    <a:cubicBezTo>
                      <a:pt x="131" y="53"/>
                      <a:pt x="147" y="53"/>
                      <a:pt x="168" y="42"/>
                    </a:cubicBezTo>
                    <a:cubicBezTo>
                      <a:pt x="189" y="42"/>
                      <a:pt x="189" y="42"/>
                      <a:pt x="189" y="21"/>
                    </a:cubicBezTo>
                    <a:cubicBezTo>
                      <a:pt x="189" y="21"/>
                      <a:pt x="210" y="21"/>
                      <a:pt x="210" y="1"/>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0"/>
              <p:cNvSpPr/>
              <p:nvPr/>
            </p:nvSpPr>
            <p:spPr>
              <a:xfrm>
                <a:off x="4065525" y="2346175"/>
                <a:ext cx="4725" cy="2625"/>
              </a:xfrm>
              <a:custGeom>
                <a:rect b="b" l="l" r="r" t="t"/>
                <a:pathLst>
                  <a:path extrusionOk="0" h="105" w="189">
                    <a:moveTo>
                      <a:pt x="14" y="75"/>
                    </a:moveTo>
                    <a:cubicBezTo>
                      <a:pt x="5" y="75"/>
                      <a:pt x="14" y="84"/>
                      <a:pt x="42" y="84"/>
                    </a:cubicBezTo>
                    <a:cubicBezTo>
                      <a:pt x="28" y="77"/>
                      <a:pt x="19" y="75"/>
                      <a:pt x="14" y="75"/>
                    </a:cubicBezTo>
                    <a:close/>
                    <a:moveTo>
                      <a:pt x="42" y="0"/>
                    </a:moveTo>
                    <a:cubicBezTo>
                      <a:pt x="0" y="0"/>
                      <a:pt x="0" y="0"/>
                      <a:pt x="0" y="21"/>
                    </a:cubicBezTo>
                    <a:cubicBezTo>
                      <a:pt x="42" y="21"/>
                      <a:pt x="0" y="63"/>
                      <a:pt x="42" y="84"/>
                    </a:cubicBezTo>
                    <a:lnTo>
                      <a:pt x="63" y="84"/>
                    </a:lnTo>
                    <a:cubicBezTo>
                      <a:pt x="84" y="84"/>
                      <a:pt x="84" y="84"/>
                      <a:pt x="84" y="105"/>
                    </a:cubicBezTo>
                    <a:lnTo>
                      <a:pt x="189" y="105"/>
                    </a:lnTo>
                    <a:cubicBezTo>
                      <a:pt x="189" y="105"/>
                      <a:pt x="189" y="84"/>
                      <a:pt x="168" y="84"/>
                    </a:cubicBezTo>
                    <a:lnTo>
                      <a:pt x="147" y="84"/>
                    </a:lnTo>
                    <a:cubicBezTo>
                      <a:pt x="147" y="84"/>
                      <a:pt x="105" y="84"/>
                      <a:pt x="105" y="42"/>
                    </a:cubicBezTo>
                    <a:cubicBezTo>
                      <a:pt x="84" y="42"/>
                      <a:pt x="84" y="42"/>
                      <a:pt x="63" y="21"/>
                    </a:cubicBezTo>
                    <a:cubicBezTo>
                      <a:pt x="63" y="21"/>
                      <a:pt x="42" y="21"/>
                      <a:pt x="42"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0"/>
              <p:cNvSpPr/>
              <p:nvPr/>
            </p:nvSpPr>
            <p:spPr>
              <a:xfrm>
                <a:off x="4066050" y="2341975"/>
                <a:ext cx="3675" cy="1600"/>
              </a:xfrm>
              <a:custGeom>
                <a:rect b="b" l="l" r="r" t="t"/>
                <a:pathLst>
                  <a:path extrusionOk="0" h="64" w="147">
                    <a:moveTo>
                      <a:pt x="0" y="1"/>
                    </a:moveTo>
                    <a:lnTo>
                      <a:pt x="0" y="43"/>
                    </a:lnTo>
                    <a:cubicBezTo>
                      <a:pt x="42" y="64"/>
                      <a:pt x="42" y="64"/>
                      <a:pt x="63" y="64"/>
                    </a:cubicBezTo>
                    <a:cubicBezTo>
                      <a:pt x="84" y="64"/>
                      <a:pt x="126" y="43"/>
                      <a:pt x="147" y="43"/>
                    </a:cubicBezTo>
                    <a:cubicBezTo>
                      <a:pt x="126" y="1"/>
                      <a:pt x="126" y="1"/>
                      <a:pt x="84" y="1"/>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0"/>
              <p:cNvSpPr/>
              <p:nvPr/>
            </p:nvSpPr>
            <p:spPr>
              <a:xfrm>
                <a:off x="4179550" y="2409450"/>
                <a:ext cx="3175" cy="2650"/>
              </a:xfrm>
              <a:custGeom>
                <a:rect b="b" l="l" r="r" t="t"/>
                <a:pathLst>
                  <a:path extrusionOk="0" h="106" w="127">
                    <a:moveTo>
                      <a:pt x="1" y="1"/>
                    </a:moveTo>
                    <a:lnTo>
                      <a:pt x="6" y="12"/>
                    </a:lnTo>
                    <a:lnTo>
                      <a:pt x="6" y="12"/>
                    </a:lnTo>
                    <a:cubicBezTo>
                      <a:pt x="10" y="1"/>
                      <a:pt x="14" y="1"/>
                      <a:pt x="1" y="1"/>
                    </a:cubicBezTo>
                    <a:close/>
                    <a:moveTo>
                      <a:pt x="6" y="12"/>
                    </a:moveTo>
                    <a:cubicBezTo>
                      <a:pt x="3" y="18"/>
                      <a:pt x="1" y="27"/>
                      <a:pt x="1" y="43"/>
                    </a:cubicBezTo>
                    <a:cubicBezTo>
                      <a:pt x="21" y="43"/>
                      <a:pt x="42" y="64"/>
                      <a:pt x="42" y="85"/>
                    </a:cubicBezTo>
                    <a:cubicBezTo>
                      <a:pt x="42" y="106"/>
                      <a:pt x="84" y="106"/>
                      <a:pt x="84" y="106"/>
                    </a:cubicBezTo>
                    <a:lnTo>
                      <a:pt x="126" y="106"/>
                    </a:lnTo>
                    <a:lnTo>
                      <a:pt x="105" y="85"/>
                    </a:lnTo>
                    <a:cubicBezTo>
                      <a:pt x="84" y="85"/>
                      <a:pt x="42" y="64"/>
                      <a:pt x="21" y="43"/>
                    </a:cubicBezTo>
                    <a:lnTo>
                      <a:pt x="6" y="12"/>
                    </a:ln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0"/>
              <p:cNvSpPr/>
              <p:nvPr/>
            </p:nvSpPr>
            <p:spPr>
              <a:xfrm>
                <a:off x="4194725" y="2405400"/>
                <a:ext cx="2625" cy="2525"/>
              </a:xfrm>
              <a:custGeom>
                <a:rect b="b" l="l" r="r" t="t"/>
                <a:pathLst>
                  <a:path extrusionOk="0" h="101" w="105">
                    <a:moveTo>
                      <a:pt x="42" y="1"/>
                    </a:moveTo>
                    <a:cubicBezTo>
                      <a:pt x="37" y="1"/>
                      <a:pt x="32" y="6"/>
                      <a:pt x="21" y="16"/>
                    </a:cubicBezTo>
                    <a:cubicBezTo>
                      <a:pt x="21" y="37"/>
                      <a:pt x="0" y="37"/>
                      <a:pt x="0" y="37"/>
                    </a:cubicBezTo>
                    <a:lnTo>
                      <a:pt x="0" y="58"/>
                    </a:lnTo>
                    <a:lnTo>
                      <a:pt x="21" y="100"/>
                    </a:lnTo>
                    <a:lnTo>
                      <a:pt x="42" y="100"/>
                    </a:lnTo>
                    <a:cubicBezTo>
                      <a:pt x="63" y="100"/>
                      <a:pt x="105" y="37"/>
                      <a:pt x="63" y="16"/>
                    </a:cubicBezTo>
                    <a:cubicBezTo>
                      <a:pt x="53" y="6"/>
                      <a:pt x="47" y="1"/>
                      <a:pt x="42" y="1"/>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0"/>
              <p:cNvSpPr/>
              <p:nvPr/>
            </p:nvSpPr>
            <p:spPr>
              <a:xfrm>
                <a:off x="4064475" y="2403475"/>
                <a:ext cx="550" cy="250"/>
              </a:xfrm>
              <a:custGeom>
                <a:rect b="b" l="l" r="r" t="t"/>
                <a:pathLst>
                  <a:path extrusionOk="0" h="10" w="22">
                    <a:moveTo>
                      <a:pt x="1" y="0"/>
                    </a:moveTo>
                    <a:cubicBezTo>
                      <a:pt x="0" y="0"/>
                      <a:pt x="0" y="3"/>
                      <a:pt x="0" y="10"/>
                    </a:cubicBezTo>
                    <a:lnTo>
                      <a:pt x="21" y="10"/>
                    </a:lnTo>
                    <a:cubicBezTo>
                      <a:pt x="7" y="10"/>
                      <a:pt x="3" y="0"/>
                      <a:pt x="1"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0"/>
              <p:cNvSpPr/>
              <p:nvPr/>
            </p:nvSpPr>
            <p:spPr>
              <a:xfrm>
                <a:off x="4124625" y="2346175"/>
                <a:ext cx="25" cy="25"/>
              </a:xfrm>
              <a:custGeom>
                <a:rect b="b" l="l" r="r" t="t"/>
                <a:pathLst>
                  <a:path extrusionOk="0" h="1" w="1">
                    <a:moveTo>
                      <a:pt x="1" y="0"/>
                    </a:move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0"/>
              <p:cNvSpPr/>
              <p:nvPr/>
            </p:nvSpPr>
            <p:spPr>
              <a:xfrm>
                <a:off x="4102125" y="2375450"/>
                <a:ext cx="25" cy="25"/>
              </a:xfrm>
              <a:custGeom>
                <a:rect b="b" l="l" r="r" t="t"/>
                <a:pathLst>
                  <a:path extrusionOk="0" h="1" w="1">
                    <a:moveTo>
                      <a:pt x="1" y="1"/>
                    </a:move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0"/>
              <p:cNvSpPr/>
              <p:nvPr/>
            </p:nvSpPr>
            <p:spPr>
              <a:xfrm>
                <a:off x="4196300" y="2416775"/>
                <a:ext cx="25" cy="25"/>
              </a:xfrm>
              <a:custGeom>
                <a:rect b="b" l="l" r="r" t="t"/>
                <a:pathLst>
                  <a:path extrusionOk="0" h="1" w="1">
                    <a:moveTo>
                      <a:pt x="0" y="1"/>
                    </a:move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0"/>
              <p:cNvSpPr/>
              <p:nvPr/>
            </p:nvSpPr>
            <p:spPr>
              <a:xfrm>
                <a:off x="4209900" y="2424625"/>
                <a:ext cx="24600" cy="18850"/>
              </a:xfrm>
              <a:custGeom>
                <a:rect b="b" l="l" r="r" t="t"/>
                <a:pathLst>
                  <a:path extrusionOk="0" h="754" w="984">
                    <a:moveTo>
                      <a:pt x="356" y="1"/>
                    </a:moveTo>
                    <a:cubicBezTo>
                      <a:pt x="314" y="1"/>
                      <a:pt x="314" y="1"/>
                      <a:pt x="314" y="22"/>
                    </a:cubicBezTo>
                    <a:cubicBezTo>
                      <a:pt x="314" y="22"/>
                      <a:pt x="314" y="63"/>
                      <a:pt x="293" y="63"/>
                    </a:cubicBezTo>
                    <a:cubicBezTo>
                      <a:pt x="272" y="63"/>
                      <a:pt x="251" y="84"/>
                      <a:pt x="251" y="105"/>
                    </a:cubicBezTo>
                    <a:lnTo>
                      <a:pt x="251" y="126"/>
                    </a:lnTo>
                    <a:lnTo>
                      <a:pt x="209" y="126"/>
                    </a:lnTo>
                    <a:lnTo>
                      <a:pt x="188" y="168"/>
                    </a:lnTo>
                    <a:cubicBezTo>
                      <a:pt x="188" y="189"/>
                      <a:pt x="168" y="189"/>
                      <a:pt x="147" y="189"/>
                    </a:cubicBezTo>
                    <a:cubicBezTo>
                      <a:pt x="105" y="189"/>
                      <a:pt x="84" y="210"/>
                      <a:pt x="84" y="210"/>
                    </a:cubicBezTo>
                    <a:lnTo>
                      <a:pt x="63" y="210"/>
                    </a:lnTo>
                    <a:cubicBezTo>
                      <a:pt x="42" y="210"/>
                      <a:pt x="42" y="210"/>
                      <a:pt x="42" y="231"/>
                    </a:cubicBezTo>
                    <a:lnTo>
                      <a:pt x="42" y="294"/>
                    </a:lnTo>
                    <a:lnTo>
                      <a:pt x="42" y="398"/>
                    </a:lnTo>
                    <a:cubicBezTo>
                      <a:pt x="42" y="419"/>
                      <a:pt x="42" y="440"/>
                      <a:pt x="63" y="482"/>
                    </a:cubicBezTo>
                    <a:cubicBezTo>
                      <a:pt x="63" y="503"/>
                      <a:pt x="84" y="524"/>
                      <a:pt x="63" y="545"/>
                    </a:cubicBezTo>
                    <a:cubicBezTo>
                      <a:pt x="63" y="545"/>
                      <a:pt x="63" y="587"/>
                      <a:pt x="42" y="587"/>
                    </a:cubicBezTo>
                    <a:cubicBezTo>
                      <a:pt x="42" y="607"/>
                      <a:pt x="0" y="607"/>
                      <a:pt x="0" y="628"/>
                    </a:cubicBezTo>
                    <a:lnTo>
                      <a:pt x="42" y="628"/>
                    </a:lnTo>
                    <a:cubicBezTo>
                      <a:pt x="63" y="607"/>
                      <a:pt x="105" y="587"/>
                      <a:pt x="147" y="587"/>
                    </a:cubicBezTo>
                    <a:lnTo>
                      <a:pt x="188" y="587"/>
                    </a:lnTo>
                    <a:cubicBezTo>
                      <a:pt x="188" y="545"/>
                      <a:pt x="209" y="545"/>
                      <a:pt x="209" y="524"/>
                    </a:cubicBezTo>
                    <a:cubicBezTo>
                      <a:pt x="209" y="524"/>
                      <a:pt x="209" y="503"/>
                      <a:pt x="251" y="503"/>
                    </a:cubicBezTo>
                    <a:cubicBezTo>
                      <a:pt x="272" y="482"/>
                      <a:pt x="293" y="482"/>
                      <a:pt x="293" y="482"/>
                    </a:cubicBezTo>
                    <a:lnTo>
                      <a:pt x="314" y="482"/>
                    </a:lnTo>
                    <a:cubicBezTo>
                      <a:pt x="356" y="482"/>
                      <a:pt x="356" y="482"/>
                      <a:pt x="356" y="503"/>
                    </a:cubicBezTo>
                    <a:lnTo>
                      <a:pt x="356" y="524"/>
                    </a:lnTo>
                    <a:lnTo>
                      <a:pt x="356" y="545"/>
                    </a:lnTo>
                    <a:lnTo>
                      <a:pt x="398" y="545"/>
                    </a:lnTo>
                    <a:cubicBezTo>
                      <a:pt x="398" y="587"/>
                      <a:pt x="398" y="587"/>
                      <a:pt x="377" y="607"/>
                    </a:cubicBezTo>
                    <a:cubicBezTo>
                      <a:pt x="377" y="628"/>
                      <a:pt x="377" y="628"/>
                      <a:pt x="398" y="649"/>
                    </a:cubicBezTo>
                    <a:lnTo>
                      <a:pt x="398" y="691"/>
                    </a:lnTo>
                    <a:cubicBezTo>
                      <a:pt x="398" y="691"/>
                      <a:pt x="398" y="712"/>
                      <a:pt x="419" y="712"/>
                    </a:cubicBezTo>
                    <a:lnTo>
                      <a:pt x="419" y="733"/>
                    </a:lnTo>
                    <a:lnTo>
                      <a:pt x="419" y="754"/>
                    </a:lnTo>
                    <a:lnTo>
                      <a:pt x="586" y="754"/>
                    </a:lnTo>
                    <a:cubicBezTo>
                      <a:pt x="691" y="733"/>
                      <a:pt x="753" y="712"/>
                      <a:pt x="774" y="712"/>
                    </a:cubicBezTo>
                    <a:cubicBezTo>
                      <a:pt x="774" y="712"/>
                      <a:pt x="795" y="712"/>
                      <a:pt x="795" y="691"/>
                    </a:cubicBezTo>
                    <a:lnTo>
                      <a:pt x="795" y="649"/>
                    </a:lnTo>
                    <a:cubicBezTo>
                      <a:pt x="795" y="628"/>
                      <a:pt x="816" y="628"/>
                      <a:pt x="858" y="607"/>
                    </a:cubicBezTo>
                    <a:cubicBezTo>
                      <a:pt x="879" y="587"/>
                      <a:pt x="879" y="524"/>
                      <a:pt x="900" y="482"/>
                    </a:cubicBezTo>
                    <a:cubicBezTo>
                      <a:pt x="900" y="440"/>
                      <a:pt x="921" y="440"/>
                      <a:pt x="963" y="419"/>
                    </a:cubicBezTo>
                    <a:cubicBezTo>
                      <a:pt x="984" y="398"/>
                      <a:pt x="984" y="398"/>
                      <a:pt x="984" y="377"/>
                    </a:cubicBezTo>
                    <a:lnTo>
                      <a:pt x="984" y="315"/>
                    </a:lnTo>
                    <a:cubicBezTo>
                      <a:pt x="984" y="294"/>
                      <a:pt x="963" y="273"/>
                      <a:pt x="963" y="273"/>
                    </a:cubicBezTo>
                    <a:lnTo>
                      <a:pt x="921" y="210"/>
                    </a:lnTo>
                    <a:cubicBezTo>
                      <a:pt x="910" y="199"/>
                      <a:pt x="900" y="199"/>
                      <a:pt x="887" y="199"/>
                    </a:cubicBezTo>
                    <a:cubicBezTo>
                      <a:pt x="874" y="199"/>
                      <a:pt x="858" y="199"/>
                      <a:pt x="837" y="189"/>
                    </a:cubicBezTo>
                    <a:cubicBezTo>
                      <a:pt x="816" y="168"/>
                      <a:pt x="795" y="168"/>
                      <a:pt x="795" y="126"/>
                    </a:cubicBezTo>
                    <a:lnTo>
                      <a:pt x="795" y="63"/>
                    </a:lnTo>
                    <a:cubicBezTo>
                      <a:pt x="795" y="22"/>
                      <a:pt x="795" y="22"/>
                      <a:pt x="774" y="1"/>
                    </a:cubicBezTo>
                    <a:lnTo>
                      <a:pt x="712" y="1"/>
                    </a:lnTo>
                    <a:lnTo>
                      <a:pt x="712" y="63"/>
                    </a:lnTo>
                    <a:cubicBezTo>
                      <a:pt x="712" y="84"/>
                      <a:pt x="753" y="84"/>
                      <a:pt x="753" y="84"/>
                    </a:cubicBezTo>
                    <a:cubicBezTo>
                      <a:pt x="753" y="105"/>
                      <a:pt x="753" y="126"/>
                      <a:pt x="712" y="168"/>
                    </a:cubicBezTo>
                    <a:cubicBezTo>
                      <a:pt x="712" y="168"/>
                      <a:pt x="712" y="189"/>
                      <a:pt x="691" y="189"/>
                    </a:cubicBezTo>
                    <a:lnTo>
                      <a:pt x="670" y="189"/>
                    </a:lnTo>
                    <a:lnTo>
                      <a:pt x="628" y="168"/>
                    </a:lnTo>
                    <a:lnTo>
                      <a:pt x="607" y="126"/>
                    </a:lnTo>
                    <a:lnTo>
                      <a:pt x="607" y="105"/>
                    </a:lnTo>
                    <a:lnTo>
                      <a:pt x="607" y="63"/>
                    </a:lnTo>
                    <a:lnTo>
                      <a:pt x="607" y="22"/>
                    </a:lnTo>
                    <a:lnTo>
                      <a:pt x="607" y="1"/>
                    </a:lnTo>
                    <a:lnTo>
                      <a:pt x="481" y="1"/>
                    </a:lnTo>
                    <a:cubicBezTo>
                      <a:pt x="460" y="22"/>
                      <a:pt x="419" y="22"/>
                      <a:pt x="419" y="63"/>
                    </a:cubicBezTo>
                    <a:lnTo>
                      <a:pt x="398" y="63"/>
                    </a:lnTo>
                    <a:cubicBezTo>
                      <a:pt x="398" y="63"/>
                      <a:pt x="377" y="63"/>
                      <a:pt x="377" y="22"/>
                    </a:cubicBezTo>
                    <a:cubicBezTo>
                      <a:pt x="377" y="22"/>
                      <a:pt x="377" y="1"/>
                      <a:pt x="356" y="1"/>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0"/>
              <p:cNvSpPr/>
              <p:nvPr/>
            </p:nvSpPr>
            <p:spPr>
              <a:xfrm>
                <a:off x="4209900" y="2370025"/>
                <a:ext cx="9425" cy="12000"/>
              </a:xfrm>
              <a:custGeom>
                <a:rect b="b" l="l" r="r" t="t"/>
                <a:pathLst>
                  <a:path extrusionOk="0" h="480" w="377">
                    <a:moveTo>
                      <a:pt x="247" y="447"/>
                    </a:moveTo>
                    <a:cubicBezTo>
                      <a:pt x="244" y="456"/>
                      <a:pt x="242" y="461"/>
                      <a:pt x="243" y="461"/>
                    </a:cubicBezTo>
                    <a:cubicBezTo>
                      <a:pt x="244" y="461"/>
                      <a:pt x="247" y="457"/>
                      <a:pt x="251" y="448"/>
                    </a:cubicBezTo>
                    <a:cubicBezTo>
                      <a:pt x="250" y="448"/>
                      <a:pt x="248" y="447"/>
                      <a:pt x="247" y="447"/>
                    </a:cubicBezTo>
                    <a:close/>
                    <a:moveTo>
                      <a:pt x="265" y="0"/>
                    </a:moveTo>
                    <a:cubicBezTo>
                      <a:pt x="261" y="0"/>
                      <a:pt x="257" y="3"/>
                      <a:pt x="251" y="9"/>
                    </a:cubicBezTo>
                    <a:cubicBezTo>
                      <a:pt x="230" y="51"/>
                      <a:pt x="230" y="51"/>
                      <a:pt x="230" y="71"/>
                    </a:cubicBezTo>
                    <a:lnTo>
                      <a:pt x="230" y="113"/>
                    </a:lnTo>
                    <a:lnTo>
                      <a:pt x="168" y="218"/>
                    </a:lnTo>
                    <a:cubicBezTo>
                      <a:pt x="147" y="281"/>
                      <a:pt x="188" y="281"/>
                      <a:pt x="168" y="323"/>
                    </a:cubicBezTo>
                    <a:cubicBezTo>
                      <a:pt x="147" y="385"/>
                      <a:pt x="84" y="385"/>
                      <a:pt x="84" y="385"/>
                    </a:cubicBezTo>
                    <a:lnTo>
                      <a:pt x="63" y="385"/>
                    </a:lnTo>
                    <a:cubicBezTo>
                      <a:pt x="42" y="385"/>
                      <a:pt x="42" y="385"/>
                      <a:pt x="0" y="406"/>
                    </a:cubicBezTo>
                    <a:lnTo>
                      <a:pt x="42" y="406"/>
                    </a:lnTo>
                    <a:lnTo>
                      <a:pt x="42" y="427"/>
                    </a:lnTo>
                    <a:lnTo>
                      <a:pt x="42" y="448"/>
                    </a:lnTo>
                    <a:cubicBezTo>
                      <a:pt x="21" y="469"/>
                      <a:pt x="11" y="479"/>
                      <a:pt x="13" y="479"/>
                    </a:cubicBezTo>
                    <a:cubicBezTo>
                      <a:pt x="16" y="479"/>
                      <a:pt x="31" y="469"/>
                      <a:pt x="63" y="448"/>
                    </a:cubicBezTo>
                    <a:cubicBezTo>
                      <a:pt x="94" y="438"/>
                      <a:pt x="120" y="432"/>
                      <a:pt x="149" y="432"/>
                    </a:cubicBezTo>
                    <a:cubicBezTo>
                      <a:pt x="177" y="432"/>
                      <a:pt x="207" y="437"/>
                      <a:pt x="247" y="447"/>
                    </a:cubicBezTo>
                    <a:lnTo>
                      <a:pt x="247" y="447"/>
                    </a:lnTo>
                    <a:cubicBezTo>
                      <a:pt x="254" y="427"/>
                      <a:pt x="271" y="388"/>
                      <a:pt x="293" y="343"/>
                    </a:cubicBezTo>
                    <a:cubicBezTo>
                      <a:pt x="335" y="302"/>
                      <a:pt x="293" y="281"/>
                      <a:pt x="335" y="218"/>
                    </a:cubicBezTo>
                    <a:cubicBezTo>
                      <a:pt x="335" y="176"/>
                      <a:pt x="377" y="134"/>
                      <a:pt x="377" y="113"/>
                    </a:cubicBezTo>
                    <a:cubicBezTo>
                      <a:pt x="377" y="71"/>
                      <a:pt x="377" y="71"/>
                      <a:pt x="335" y="51"/>
                    </a:cubicBezTo>
                    <a:cubicBezTo>
                      <a:pt x="289" y="20"/>
                      <a:pt x="277" y="0"/>
                      <a:pt x="265" y="0"/>
                    </a:cubicBezTo>
                    <a:close/>
                  </a:path>
                </a:pathLst>
              </a:custGeom>
              <a:solidFill>
                <a:srgbClr val="C6C6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40"/>
            <p:cNvGrpSpPr/>
            <p:nvPr/>
          </p:nvGrpSpPr>
          <p:grpSpPr>
            <a:xfrm rot="7607075">
              <a:off x="3559892" y="2737519"/>
              <a:ext cx="239218" cy="210720"/>
              <a:chOff x="4844425" y="1454475"/>
              <a:chExt cx="363475" cy="320175"/>
            </a:xfrm>
          </p:grpSpPr>
          <p:sp>
            <p:nvSpPr>
              <p:cNvPr id="1266" name="Google Shape;1266;p40"/>
              <p:cNvSpPr/>
              <p:nvPr/>
            </p:nvSpPr>
            <p:spPr>
              <a:xfrm>
                <a:off x="5004450" y="1613800"/>
                <a:ext cx="185150" cy="160850"/>
              </a:xfrm>
              <a:custGeom>
                <a:rect b="b" l="l" r="r" t="t"/>
                <a:pathLst>
                  <a:path extrusionOk="0" h="6434" w="7406">
                    <a:moveTo>
                      <a:pt x="6017" y="1"/>
                    </a:moveTo>
                    <a:cubicBezTo>
                      <a:pt x="5135" y="1"/>
                      <a:pt x="3665" y="177"/>
                      <a:pt x="2360" y="1142"/>
                    </a:cubicBezTo>
                    <a:cubicBezTo>
                      <a:pt x="1031" y="2119"/>
                      <a:pt x="272" y="3692"/>
                      <a:pt x="28" y="5726"/>
                    </a:cubicBezTo>
                    <a:cubicBezTo>
                      <a:pt x="1" y="6052"/>
                      <a:pt x="218" y="6404"/>
                      <a:pt x="597" y="6431"/>
                    </a:cubicBezTo>
                    <a:cubicBezTo>
                      <a:pt x="617" y="6433"/>
                      <a:pt x="637" y="6434"/>
                      <a:pt x="656" y="6434"/>
                    </a:cubicBezTo>
                    <a:cubicBezTo>
                      <a:pt x="986" y="6434"/>
                      <a:pt x="1277" y="6220"/>
                      <a:pt x="1303" y="5862"/>
                    </a:cubicBezTo>
                    <a:cubicBezTo>
                      <a:pt x="1520" y="4207"/>
                      <a:pt x="2116" y="2932"/>
                      <a:pt x="3120" y="2200"/>
                    </a:cubicBezTo>
                    <a:cubicBezTo>
                      <a:pt x="4107" y="1428"/>
                      <a:pt x="5284" y="1298"/>
                      <a:pt x="5975" y="1298"/>
                    </a:cubicBezTo>
                    <a:cubicBezTo>
                      <a:pt x="6329" y="1298"/>
                      <a:pt x="6556" y="1332"/>
                      <a:pt x="6565" y="1332"/>
                    </a:cubicBezTo>
                    <a:cubicBezTo>
                      <a:pt x="6608" y="1340"/>
                      <a:pt x="6652" y="1344"/>
                      <a:pt x="6695" y="1344"/>
                    </a:cubicBezTo>
                    <a:cubicBezTo>
                      <a:pt x="6946" y="1344"/>
                      <a:pt x="7177" y="1211"/>
                      <a:pt x="7270" y="979"/>
                    </a:cubicBezTo>
                    <a:cubicBezTo>
                      <a:pt x="7324" y="898"/>
                      <a:pt x="7351" y="871"/>
                      <a:pt x="7351" y="790"/>
                    </a:cubicBezTo>
                    <a:cubicBezTo>
                      <a:pt x="7406" y="464"/>
                      <a:pt x="7189" y="111"/>
                      <a:pt x="6809" y="57"/>
                    </a:cubicBezTo>
                    <a:cubicBezTo>
                      <a:pt x="6772" y="48"/>
                      <a:pt x="6473" y="1"/>
                      <a:pt x="60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0"/>
              <p:cNvSpPr/>
              <p:nvPr/>
            </p:nvSpPr>
            <p:spPr>
              <a:xfrm>
                <a:off x="4927150" y="1534850"/>
                <a:ext cx="271275" cy="233025"/>
              </a:xfrm>
              <a:custGeom>
                <a:rect b="b" l="l" r="r" t="t"/>
                <a:pathLst>
                  <a:path extrusionOk="0" h="9321" w="10851">
                    <a:moveTo>
                      <a:pt x="9505" y="0"/>
                    </a:moveTo>
                    <a:cubicBezTo>
                      <a:pt x="7304" y="0"/>
                      <a:pt x="950" y="761"/>
                      <a:pt x="28" y="8613"/>
                    </a:cubicBezTo>
                    <a:cubicBezTo>
                      <a:pt x="1" y="8938"/>
                      <a:pt x="245" y="9291"/>
                      <a:pt x="624" y="9318"/>
                    </a:cubicBezTo>
                    <a:cubicBezTo>
                      <a:pt x="643" y="9320"/>
                      <a:pt x="661" y="9320"/>
                      <a:pt x="679" y="9320"/>
                    </a:cubicBezTo>
                    <a:cubicBezTo>
                      <a:pt x="988" y="9320"/>
                      <a:pt x="1304" y="9107"/>
                      <a:pt x="1330" y="8748"/>
                    </a:cubicBezTo>
                    <a:cubicBezTo>
                      <a:pt x="2131" y="1880"/>
                      <a:pt x="7590" y="1292"/>
                      <a:pt x="9452" y="1292"/>
                    </a:cubicBezTo>
                    <a:cubicBezTo>
                      <a:pt x="9796" y="1292"/>
                      <a:pt x="10017" y="1312"/>
                      <a:pt x="10064" y="1317"/>
                    </a:cubicBezTo>
                    <a:cubicBezTo>
                      <a:pt x="10085" y="1319"/>
                      <a:pt x="10107" y="1319"/>
                      <a:pt x="10129" y="1319"/>
                    </a:cubicBezTo>
                    <a:cubicBezTo>
                      <a:pt x="10404" y="1319"/>
                      <a:pt x="10666" y="1163"/>
                      <a:pt x="10742" y="937"/>
                    </a:cubicBezTo>
                    <a:cubicBezTo>
                      <a:pt x="10796" y="883"/>
                      <a:pt x="10796" y="801"/>
                      <a:pt x="10823" y="747"/>
                    </a:cubicBezTo>
                    <a:cubicBezTo>
                      <a:pt x="10850" y="394"/>
                      <a:pt x="10606" y="69"/>
                      <a:pt x="10253" y="42"/>
                    </a:cubicBezTo>
                    <a:cubicBezTo>
                      <a:pt x="10235" y="32"/>
                      <a:pt x="9958" y="0"/>
                      <a:pt x="9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0"/>
              <p:cNvSpPr/>
              <p:nvPr/>
            </p:nvSpPr>
            <p:spPr>
              <a:xfrm>
                <a:off x="4844425" y="1454475"/>
                <a:ext cx="363475" cy="306950"/>
              </a:xfrm>
              <a:custGeom>
                <a:rect b="b" l="l" r="r" t="t"/>
                <a:pathLst>
                  <a:path extrusionOk="0" h="12278" w="14539">
                    <a:moveTo>
                      <a:pt x="13093" y="1"/>
                    </a:moveTo>
                    <a:cubicBezTo>
                      <a:pt x="10377" y="1"/>
                      <a:pt x="1773" y="833"/>
                      <a:pt x="55" y="11529"/>
                    </a:cubicBezTo>
                    <a:cubicBezTo>
                      <a:pt x="0" y="11855"/>
                      <a:pt x="217" y="12208"/>
                      <a:pt x="597" y="12262"/>
                    </a:cubicBezTo>
                    <a:cubicBezTo>
                      <a:pt x="639" y="12272"/>
                      <a:pt x="682" y="12277"/>
                      <a:pt x="725" y="12277"/>
                    </a:cubicBezTo>
                    <a:cubicBezTo>
                      <a:pt x="1010" y="12277"/>
                      <a:pt x="1286" y="12050"/>
                      <a:pt x="1357" y="11719"/>
                    </a:cubicBezTo>
                    <a:cubicBezTo>
                      <a:pt x="2876" y="2192"/>
                      <a:pt x="10220" y="1316"/>
                      <a:pt x="12838" y="1316"/>
                    </a:cubicBezTo>
                    <a:cubicBezTo>
                      <a:pt x="13350" y="1316"/>
                      <a:pt x="13681" y="1349"/>
                      <a:pt x="13752" y="1358"/>
                    </a:cubicBezTo>
                    <a:cubicBezTo>
                      <a:pt x="13774" y="1360"/>
                      <a:pt x="13796" y="1361"/>
                      <a:pt x="13817" y="1361"/>
                    </a:cubicBezTo>
                    <a:cubicBezTo>
                      <a:pt x="14089" y="1361"/>
                      <a:pt x="14330" y="1205"/>
                      <a:pt x="14430" y="978"/>
                    </a:cubicBezTo>
                    <a:cubicBezTo>
                      <a:pt x="14457" y="897"/>
                      <a:pt x="14457" y="843"/>
                      <a:pt x="14485" y="734"/>
                    </a:cubicBezTo>
                    <a:cubicBezTo>
                      <a:pt x="14539" y="382"/>
                      <a:pt x="14295" y="56"/>
                      <a:pt x="13915" y="29"/>
                    </a:cubicBezTo>
                    <a:cubicBezTo>
                      <a:pt x="13894" y="29"/>
                      <a:pt x="13593" y="1"/>
                      <a:pt x="130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9" name="Google Shape;1269;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Introduction to Fraud Detection Model</a:t>
            </a:r>
            <a:endParaRPr b="1"/>
          </a:p>
        </p:txBody>
      </p:sp>
      <p:sp>
        <p:nvSpPr>
          <p:cNvPr id="1270" name="Google Shape;1270;p40"/>
          <p:cNvSpPr txBox="1"/>
          <p:nvPr/>
        </p:nvSpPr>
        <p:spPr>
          <a:xfrm>
            <a:off x="6610051" y="1819975"/>
            <a:ext cx="18138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accent4"/>
                </a:solidFill>
                <a:latin typeface="Big Shoulders Text"/>
                <a:ea typeface="Big Shoulders Text"/>
                <a:cs typeface="Big Shoulders Text"/>
                <a:sym typeface="Big Shoulders Text"/>
              </a:rPr>
              <a:t>Models</a:t>
            </a:r>
            <a:endParaRPr sz="2000">
              <a:solidFill>
                <a:schemeClr val="accent4"/>
              </a:solidFill>
              <a:latin typeface="Big Shoulders Text"/>
              <a:ea typeface="Big Shoulders Text"/>
              <a:cs typeface="Big Shoulders Text"/>
              <a:sym typeface="Big Shoulders Text"/>
            </a:endParaRPr>
          </a:p>
        </p:txBody>
      </p:sp>
      <p:sp>
        <p:nvSpPr>
          <p:cNvPr id="1271" name="Google Shape;1271;p40"/>
          <p:cNvSpPr txBox="1"/>
          <p:nvPr/>
        </p:nvSpPr>
        <p:spPr>
          <a:xfrm>
            <a:off x="6610078" y="2199125"/>
            <a:ext cx="2376600" cy="825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Logistic regression</a:t>
            </a:r>
            <a:endParaRPr sz="1200">
              <a:solidFill>
                <a:schemeClr val="dk1"/>
              </a:solidFill>
              <a:latin typeface="Assistant"/>
              <a:ea typeface="Assistant"/>
              <a:cs typeface="Assistant"/>
              <a:sym typeface="Assistant"/>
            </a:endParaRPr>
          </a:p>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SVM (Support Vector Machines)</a:t>
            </a:r>
            <a:endParaRPr sz="1200">
              <a:solidFill>
                <a:schemeClr val="dk1"/>
              </a:solidFill>
              <a:latin typeface="Assistant"/>
              <a:ea typeface="Assistant"/>
              <a:cs typeface="Assistant"/>
              <a:sym typeface="Assistant"/>
            </a:endParaRPr>
          </a:p>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Random Forest</a:t>
            </a:r>
            <a:endParaRPr sz="1200">
              <a:solidFill>
                <a:schemeClr val="dk1"/>
              </a:solidFill>
              <a:latin typeface="Assistant"/>
              <a:ea typeface="Assistant"/>
              <a:cs typeface="Assistant"/>
              <a:sym typeface="Assistant"/>
            </a:endParaRPr>
          </a:p>
        </p:txBody>
      </p:sp>
      <p:sp>
        <p:nvSpPr>
          <p:cNvPr id="1272" name="Google Shape;1272;p40"/>
          <p:cNvSpPr txBox="1"/>
          <p:nvPr/>
        </p:nvSpPr>
        <p:spPr>
          <a:xfrm>
            <a:off x="0" y="3024225"/>
            <a:ext cx="2533800" cy="527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000">
                <a:solidFill>
                  <a:schemeClr val="accent4"/>
                </a:solidFill>
                <a:latin typeface="Big Shoulders Text"/>
                <a:ea typeface="Big Shoulders Text"/>
                <a:cs typeface="Big Shoulders Text"/>
                <a:sym typeface="Big Shoulders Text"/>
              </a:rPr>
              <a:t>Common Challenges</a:t>
            </a:r>
            <a:endParaRPr sz="2000">
              <a:solidFill>
                <a:schemeClr val="accent4"/>
              </a:solidFill>
              <a:latin typeface="Big Shoulders Text"/>
              <a:ea typeface="Big Shoulders Text"/>
              <a:cs typeface="Big Shoulders Text"/>
              <a:sym typeface="Big Shoulders Text"/>
            </a:endParaRPr>
          </a:p>
        </p:txBody>
      </p:sp>
      <p:sp>
        <p:nvSpPr>
          <p:cNvPr id="1273" name="Google Shape;1273;p40"/>
          <p:cNvSpPr txBox="1"/>
          <p:nvPr/>
        </p:nvSpPr>
        <p:spPr>
          <a:xfrm>
            <a:off x="101675" y="2199125"/>
            <a:ext cx="2533800" cy="9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ssistant"/>
                <a:ea typeface="Assistant"/>
                <a:cs typeface="Assistant"/>
                <a:sym typeface="Assistant"/>
              </a:rPr>
              <a:t>A fraud detection model is a computational system, often based on machine learning algorithms, designed to identify and flag potentially fraudulent activities </a:t>
            </a:r>
            <a:endParaRPr sz="1200">
              <a:solidFill>
                <a:schemeClr val="dk1"/>
              </a:solidFill>
              <a:latin typeface="Assistant"/>
              <a:ea typeface="Assistant"/>
              <a:cs typeface="Assistant"/>
              <a:sym typeface="Assistant"/>
            </a:endParaRPr>
          </a:p>
        </p:txBody>
      </p:sp>
      <p:sp>
        <p:nvSpPr>
          <p:cNvPr id="1274" name="Google Shape;1274;p40"/>
          <p:cNvSpPr txBox="1"/>
          <p:nvPr/>
        </p:nvSpPr>
        <p:spPr>
          <a:xfrm>
            <a:off x="720102" y="3403375"/>
            <a:ext cx="2119800" cy="1453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Dataset quality</a:t>
            </a:r>
            <a:endParaRPr sz="1200">
              <a:solidFill>
                <a:schemeClr val="dk1"/>
              </a:solidFill>
              <a:latin typeface="Assistant"/>
              <a:ea typeface="Assistant"/>
              <a:cs typeface="Assistant"/>
              <a:sym typeface="Assistant"/>
            </a:endParaRPr>
          </a:p>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Evolution of Fraud Techniques </a:t>
            </a:r>
            <a:endParaRPr sz="1200">
              <a:solidFill>
                <a:schemeClr val="dk1"/>
              </a:solidFill>
              <a:latin typeface="Assistant"/>
              <a:ea typeface="Assistant"/>
              <a:cs typeface="Assistant"/>
              <a:sym typeface="Assistant"/>
            </a:endParaRPr>
          </a:p>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Imbalanced Datasets </a:t>
            </a:r>
            <a:endParaRPr sz="1200">
              <a:solidFill>
                <a:schemeClr val="dk1"/>
              </a:solidFill>
              <a:latin typeface="Assistant"/>
              <a:ea typeface="Assistant"/>
              <a:cs typeface="Assistant"/>
              <a:sym typeface="Assistant"/>
            </a:endParaRPr>
          </a:p>
        </p:txBody>
      </p:sp>
      <p:sp>
        <p:nvSpPr>
          <p:cNvPr id="1275" name="Google Shape;1275;p40"/>
          <p:cNvSpPr txBox="1"/>
          <p:nvPr/>
        </p:nvSpPr>
        <p:spPr>
          <a:xfrm>
            <a:off x="6610050" y="3024225"/>
            <a:ext cx="26223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chemeClr val="accent4"/>
                </a:solidFill>
                <a:latin typeface="Big Shoulders Text"/>
                <a:ea typeface="Big Shoulders Text"/>
                <a:cs typeface="Big Shoulders Text"/>
                <a:sym typeface="Big Shoulders Text"/>
              </a:rPr>
              <a:t>Practical Applications</a:t>
            </a:r>
            <a:endParaRPr sz="2000">
              <a:solidFill>
                <a:schemeClr val="accent4"/>
              </a:solidFill>
              <a:latin typeface="Big Shoulders Text"/>
              <a:ea typeface="Big Shoulders Text"/>
              <a:cs typeface="Big Shoulders Text"/>
              <a:sym typeface="Big Shoulders Text"/>
            </a:endParaRPr>
          </a:p>
        </p:txBody>
      </p:sp>
      <p:sp>
        <p:nvSpPr>
          <p:cNvPr id="1276" name="Google Shape;1276;p40"/>
          <p:cNvSpPr txBox="1"/>
          <p:nvPr/>
        </p:nvSpPr>
        <p:spPr>
          <a:xfrm>
            <a:off x="6610080" y="3403375"/>
            <a:ext cx="2533800" cy="11202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Credit card fraud detection</a:t>
            </a:r>
            <a:endParaRPr sz="1200">
              <a:solidFill>
                <a:schemeClr val="dk1"/>
              </a:solidFill>
              <a:latin typeface="Assistant"/>
              <a:ea typeface="Assistant"/>
              <a:cs typeface="Assistant"/>
              <a:sym typeface="Assistant"/>
            </a:endParaRPr>
          </a:p>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Insurance fraud detection</a:t>
            </a:r>
            <a:endParaRPr sz="1200">
              <a:solidFill>
                <a:schemeClr val="dk1"/>
              </a:solidFill>
              <a:latin typeface="Assistant"/>
              <a:ea typeface="Assistant"/>
              <a:cs typeface="Assistant"/>
              <a:sym typeface="Assistant"/>
            </a:endParaRPr>
          </a:p>
          <a:p>
            <a:pPr indent="-304800" lvl="0" marL="457200" rtl="0" algn="l">
              <a:spcBef>
                <a:spcPts val="0"/>
              </a:spcBef>
              <a:spcAft>
                <a:spcPts val="0"/>
              </a:spcAft>
              <a:buClr>
                <a:schemeClr val="dk1"/>
              </a:buClr>
              <a:buSzPts val="1200"/>
              <a:buFont typeface="Assistant"/>
              <a:buChar char="➢"/>
            </a:pPr>
            <a:r>
              <a:rPr lang="en" sz="1200">
                <a:solidFill>
                  <a:schemeClr val="dk1"/>
                </a:solidFill>
                <a:latin typeface="Assistant"/>
                <a:ea typeface="Assistant"/>
                <a:cs typeface="Assistant"/>
                <a:sym typeface="Assistant"/>
              </a:rPr>
              <a:t>Online advertising fraud detection</a:t>
            </a:r>
            <a:endParaRPr sz="1200">
              <a:solidFill>
                <a:schemeClr val="dk1"/>
              </a:solidFill>
              <a:latin typeface="Assistant"/>
              <a:ea typeface="Assistant"/>
              <a:cs typeface="Assistant"/>
              <a:sym typeface="Assistant"/>
            </a:endParaRPr>
          </a:p>
        </p:txBody>
      </p:sp>
      <p:sp>
        <p:nvSpPr>
          <p:cNvPr id="1277" name="Google Shape;1277;p40"/>
          <p:cNvSpPr txBox="1"/>
          <p:nvPr/>
        </p:nvSpPr>
        <p:spPr>
          <a:xfrm>
            <a:off x="101750" y="1819975"/>
            <a:ext cx="2432100" cy="527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000">
                <a:solidFill>
                  <a:schemeClr val="accent4"/>
                </a:solidFill>
                <a:latin typeface="Big Shoulders Text"/>
                <a:ea typeface="Big Shoulders Text"/>
                <a:cs typeface="Big Shoulders Text"/>
                <a:sym typeface="Big Shoulders Text"/>
              </a:rPr>
              <a:t>What is Fraud Detection?</a:t>
            </a:r>
            <a:endParaRPr sz="2000">
              <a:solidFill>
                <a:schemeClr val="accent4"/>
              </a:solidFill>
              <a:latin typeface="Big Shoulders Text"/>
              <a:ea typeface="Big Shoulders Text"/>
              <a:cs typeface="Big Shoulders Text"/>
              <a:sym typeface="Big Shoulders Text"/>
            </a:endParaRPr>
          </a:p>
        </p:txBody>
      </p:sp>
      <p:cxnSp>
        <p:nvCxnSpPr>
          <p:cNvPr id="1278" name="Google Shape;1278;p40"/>
          <p:cNvCxnSpPr>
            <a:stCxn id="1277" idx="3"/>
          </p:cNvCxnSpPr>
          <p:nvPr/>
        </p:nvCxnSpPr>
        <p:spPr>
          <a:xfrm>
            <a:off x="2533850" y="2083825"/>
            <a:ext cx="654300" cy="111900"/>
          </a:xfrm>
          <a:prstGeom prst="bentConnector3">
            <a:avLst>
              <a:gd fmla="val 50000" name="adj1"/>
            </a:avLst>
          </a:prstGeom>
          <a:noFill/>
          <a:ln cap="flat" cmpd="sng" w="19050">
            <a:solidFill>
              <a:schemeClr val="accent3"/>
            </a:solidFill>
            <a:prstDash val="solid"/>
            <a:round/>
            <a:headEnd len="med" w="med" type="oval"/>
            <a:tailEnd len="med" w="med" type="oval"/>
          </a:ln>
        </p:spPr>
      </p:cxnSp>
      <p:cxnSp>
        <p:nvCxnSpPr>
          <p:cNvPr id="1279" name="Google Shape;1279;p40"/>
          <p:cNvCxnSpPr>
            <a:stCxn id="1270" idx="1"/>
          </p:cNvCxnSpPr>
          <p:nvPr/>
        </p:nvCxnSpPr>
        <p:spPr>
          <a:xfrm flipH="1">
            <a:off x="5725051" y="2083825"/>
            <a:ext cx="885000" cy="733500"/>
          </a:xfrm>
          <a:prstGeom prst="bentConnector3">
            <a:avLst>
              <a:gd fmla="val 50000" name="adj1"/>
            </a:avLst>
          </a:prstGeom>
          <a:noFill/>
          <a:ln cap="flat" cmpd="sng" w="19050">
            <a:solidFill>
              <a:schemeClr val="accent3"/>
            </a:solidFill>
            <a:prstDash val="solid"/>
            <a:round/>
            <a:headEnd len="med" w="med" type="oval"/>
            <a:tailEnd len="med" w="med" type="oval"/>
          </a:ln>
        </p:spPr>
      </p:cxnSp>
      <p:cxnSp>
        <p:nvCxnSpPr>
          <p:cNvPr id="1280" name="Google Shape;1280;p40"/>
          <p:cNvCxnSpPr>
            <a:stCxn id="1272" idx="3"/>
          </p:cNvCxnSpPr>
          <p:nvPr/>
        </p:nvCxnSpPr>
        <p:spPr>
          <a:xfrm flipH="1" rot="10800000">
            <a:off x="2533800" y="2847375"/>
            <a:ext cx="765000" cy="440700"/>
          </a:xfrm>
          <a:prstGeom prst="bentConnector3">
            <a:avLst>
              <a:gd fmla="val 50000" name="adj1"/>
            </a:avLst>
          </a:prstGeom>
          <a:noFill/>
          <a:ln cap="flat" cmpd="sng" w="19050">
            <a:solidFill>
              <a:schemeClr val="accent3"/>
            </a:solidFill>
            <a:prstDash val="solid"/>
            <a:round/>
            <a:headEnd len="med" w="med" type="oval"/>
            <a:tailEnd len="med" w="med" type="oval"/>
          </a:ln>
        </p:spPr>
      </p:cxnSp>
      <p:cxnSp>
        <p:nvCxnSpPr>
          <p:cNvPr id="1281" name="Google Shape;1281;p40"/>
          <p:cNvCxnSpPr>
            <a:stCxn id="1275" idx="1"/>
          </p:cNvCxnSpPr>
          <p:nvPr/>
        </p:nvCxnSpPr>
        <p:spPr>
          <a:xfrm flipH="1">
            <a:off x="4233450" y="3288075"/>
            <a:ext cx="2376600" cy="567000"/>
          </a:xfrm>
          <a:prstGeom prst="bentConnector3">
            <a:avLst>
              <a:gd fmla="val 50000" name="adj1"/>
            </a:avLst>
          </a:prstGeom>
          <a:noFill/>
          <a:ln cap="flat" cmpd="sng" w="19050">
            <a:solidFill>
              <a:schemeClr val="accent3"/>
            </a:solidFill>
            <a:prstDash val="solid"/>
            <a:round/>
            <a:headEnd len="med" w="med" type="oval"/>
            <a:tailEnd len="med" w="med" type="oval"/>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41"/>
          <p:cNvSpPr txBox="1"/>
          <p:nvPr>
            <p:ph type="title"/>
          </p:nvPr>
        </p:nvSpPr>
        <p:spPr>
          <a:xfrm>
            <a:off x="148025" y="445025"/>
            <a:ext cx="888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How Credit Card Fraud Detection Model Works?</a:t>
            </a:r>
            <a:endParaRPr b="1"/>
          </a:p>
        </p:txBody>
      </p:sp>
      <p:sp>
        <p:nvSpPr>
          <p:cNvPr id="1287" name="Google Shape;1287;p41"/>
          <p:cNvSpPr txBox="1"/>
          <p:nvPr>
            <p:ph idx="1" type="subTitle"/>
          </p:nvPr>
        </p:nvSpPr>
        <p:spPr>
          <a:xfrm>
            <a:off x="720000" y="1541950"/>
            <a:ext cx="5124300" cy="2298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Nunito"/>
              <a:buAutoNum type="arabicPeriod"/>
            </a:pPr>
            <a:r>
              <a:rPr b="1" lang="en" sz="2000"/>
              <a:t>Data collection</a:t>
            </a:r>
            <a:endParaRPr b="1" sz="2000"/>
          </a:p>
          <a:p>
            <a:pPr indent="-355600" lvl="0" marL="457200" rtl="0" algn="l">
              <a:spcBef>
                <a:spcPts val="0"/>
              </a:spcBef>
              <a:spcAft>
                <a:spcPts val="0"/>
              </a:spcAft>
              <a:buSzPts val="2000"/>
              <a:buFont typeface="Nunito"/>
              <a:buAutoNum type="arabicPeriod"/>
            </a:pPr>
            <a:r>
              <a:rPr b="1" lang="en" sz="2000"/>
              <a:t>Feature engineering</a:t>
            </a:r>
            <a:endParaRPr b="1" sz="2000"/>
          </a:p>
          <a:p>
            <a:pPr indent="-355600" lvl="0" marL="457200" rtl="0" algn="l">
              <a:spcBef>
                <a:spcPts val="0"/>
              </a:spcBef>
              <a:spcAft>
                <a:spcPts val="0"/>
              </a:spcAft>
              <a:buSzPts val="2000"/>
              <a:buFont typeface="Nunito"/>
              <a:buAutoNum type="arabicPeriod"/>
            </a:pPr>
            <a:r>
              <a:rPr b="1" lang="en" sz="2000"/>
              <a:t>Model training</a:t>
            </a:r>
            <a:endParaRPr b="1" sz="2000"/>
          </a:p>
          <a:p>
            <a:pPr indent="-355600" lvl="0" marL="457200" rtl="0" algn="l">
              <a:spcBef>
                <a:spcPts val="0"/>
              </a:spcBef>
              <a:spcAft>
                <a:spcPts val="0"/>
              </a:spcAft>
              <a:buSzPts val="2000"/>
              <a:buFont typeface="Nunito"/>
              <a:buAutoNum type="arabicPeriod"/>
            </a:pPr>
            <a:r>
              <a:rPr b="1" lang="en" sz="2000"/>
              <a:t>Real time processing</a:t>
            </a:r>
            <a:endParaRPr b="1" sz="2000"/>
          </a:p>
          <a:p>
            <a:pPr indent="-355600" lvl="0" marL="457200" rtl="0" algn="l">
              <a:spcBef>
                <a:spcPts val="0"/>
              </a:spcBef>
              <a:spcAft>
                <a:spcPts val="0"/>
              </a:spcAft>
              <a:buSzPts val="2000"/>
              <a:buFont typeface="Nunito"/>
              <a:buAutoNum type="arabicPeriod"/>
            </a:pPr>
            <a:r>
              <a:rPr b="1" lang="en" sz="2000"/>
              <a:t>Post alert actions</a:t>
            </a:r>
            <a:endParaRPr b="1" sz="2000"/>
          </a:p>
          <a:p>
            <a:pPr indent="0" lvl="0" marL="0" rtl="0" algn="l">
              <a:spcBef>
                <a:spcPts val="0"/>
              </a:spcBef>
              <a:spcAft>
                <a:spcPts val="0"/>
              </a:spcAft>
              <a:buNone/>
            </a:pPr>
            <a:r>
              <a:rPr b="1" lang="en" sz="2000"/>
              <a:t>Mind Map: </a:t>
            </a:r>
            <a:r>
              <a:rPr b="1" lang="en" sz="2000" u="sng">
                <a:solidFill>
                  <a:schemeClr val="hlink"/>
                </a:solidFill>
                <a:hlinkClick r:id="rId3"/>
              </a:rPr>
              <a:t>https://mymap.ai/share/vx9QFnvPzJk3J</a:t>
            </a:r>
            <a:r>
              <a:rPr b="1" lang="en" sz="2000"/>
              <a:t> </a:t>
            </a:r>
            <a:endParaRPr b="1" sz="2000"/>
          </a:p>
        </p:txBody>
      </p:sp>
      <p:grpSp>
        <p:nvGrpSpPr>
          <p:cNvPr id="1288" name="Google Shape;1288;p41"/>
          <p:cNvGrpSpPr/>
          <p:nvPr/>
        </p:nvGrpSpPr>
        <p:grpSpPr>
          <a:xfrm>
            <a:off x="5844462" y="1496877"/>
            <a:ext cx="2586204" cy="2446434"/>
            <a:chOff x="5251028" y="1496906"/>
            <a:chExt cx="2524850" cy="2388396"/>
          </a:xfrm>
        </p:grpSpPr>
        <p:grpSp>
          <p:nvGrpSpPr>
            <p:cNvPr id="1289" name="Google Shape;1289;p41"/>
            <p:cNvGrpSpPr/>
            <p:nvPr/>
          </p:nvGrpSpPr>
          <p:grpSpPr>
            <a:xfrm>
              <a:off x="5251028" y="1496906"/>
              <a:ext cx="2524850" cy="2388396"/>
              <a:chOff x="815850" y="4052300"/>
              <a:chExt cx="865950" cy="819150"/>
            </a:xfrm>
          </p:grpSpPr>
          <p:sp>
            <p:nvSpPr>
              <p:cNvPr id="1290" name="Google Shape;1290;p41"/>
              <p:cNvSpPr/>
              <p:nvPr/>
            </p:nvSpPr>
            <p:spPr>
              <a:xfrm>
                <a:off x="920950" y="4285550"/>
                <a:ext cx="655075" cy="542500"/>
              </a:xfrm>
              <a:custGeom>
                <a:rect b="b" l="l" r="r" t="t"/>
                <a:pathLst>
                  <a:path extrusionOk="0" h="21700" w="26203">
                    <a:moveTo>
                      <a:pt x="28" y="1"/>
                    </a:moveTo>
                    <a:lnTo>
                      <a:pt x="1" y="21673"/>
                    </a:lnTo>
                    <a:lnTo>
                      <a:pt x="26175" y="21700"/>
                    </a:lnTo>
                    <a:lnTo>
                      <a:pt x="26202" y="28"/>
                    </a:lnTo>
                    <a:lnTo>
                      <a:pt x="28" y="1"/>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1"/>
              <p:cNvSpPr/>
              <p:nvPr/>
            </p:nvSpPr>
            <p:spPr>
              <a:xfrm>
                <a:off x="873500" y="4817850"/>
                <a:ext cx="750000" cy="19025"/>
              </a:xfrm>
              <a:custGeom>
                <a:rect b="b" l="l" r="r" t="t"/>
                <a:pathLst>
                  <a:path extrusionOk="0" h="761" w="30000">
                    <a:moveTo>
                      <a:pt x="0" y="1"/>
                    </a:moveTo>
                    <a:lnTo>
                      <a:pt x="0" y="733"/>
                    </a:lnTo>
                    <a:lnTo>
                      <a:pt x="29999" y="760"/>
                    </a:lnTo>
                    <a:lnTo>
                      <a:pt x="29999" y="28"/>
                    </a:lnTo>
                    <a:lnTo>
                      <a:pt x="0" y="1"/>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1"/>
              <p:cNvSpPr/>
              <p:nvPr/>
            </p:nvSpPr>
            <p:spPr>
              <a:xfrm>
                <a:off x="815850" y="4834800"/>
                <a:ext cx="865950" cy="36650"/>
              </a:xfrm>
              <a:custGeom>
                <a:rect b="b" l="l" r="r" t="t"/>
                <a:pathLst>
                  <a:path extrusionOk="0" h="1466" w="34638">
                    <a:moveTo>
                      <a:pt x="1" y="1"/>
                    </a:moveTo>
                    <a:lnTo>
                      <a:pt x="1" y="1411"/>
                    </a:lnTo>
                    <a:lnTo>
                      <a:pt x="34638" y="1466"/>
                    </a:lnTo>
                    <a:lnTo>
                      <a:pt x="34638" y="28"/>
                    </a:lnTo>
                    <a:lnTo>
                      <a:pt x="1" y="1"/>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1"/>
              <p:cNvSpPr/>
              <p:nvPr/>
            </p:nvSpPr>
            <p:spPr>
              <a:xfrm>
                <a:off x="1009775" y="4425925"/>
                <a:ext cx="49550" cy="102425"/>
              </a:xfrm>
              <a:custGeom>
                <a:rect b="b" l="l" r="r" t="t"/>
                <a:pathLst>
                  <a:path extrusionOk="0" h="4097" w="1982">
                    <a:moveTo>
                      <a:pt x="1" y="0"/>
                    </a:moveTo>
                    <a:lnTo>
                      <a:pt x="1" y="4096"/>
                    </a:lnTo>
                    <a:lnTo>
                      <a:pt x="1981" y="4096"/>
                    </a:lnTo>
                    <a:lnTo>
                      <a:pt x="1981" y="0"/>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1"/>
              <p:cNvSpPr/>
              <p:nvPr/>
            </p:nvSpPr>
            <p:spPr>
              <a:xfrm>
                <a:off x="1438350" y="4426600"/>
                <a:ext cx="50200" cy="103100"/>
              </a:xfrm>
              <a:custGeom>
                <a:rect b="b" l="l" r="r" t="t"/>
                <a:pathLst>
                  <a:path extrusionOk="0" h="4124" w="2008">
                    <a:moveTo>
                      <a:pt x="0" y="0"/>
                    </a:moveTo>
                    <a:lnTo>
                      <a:pt x="0" y="4123"/>
                    </a:lnTo>
                    <a:lnTo>
                      <a:pt x="2007" y="4123"/>
                    </a:lnTo>
                    <a:lnTo>
                      <a:pt x="2007" y="0"/>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1"/>
              <p:cNvSpPr/>
              <p:nvPr/>
            </p:nvSpPr>
            <p:spPr>
              <a:xfrm>
                <a:off x="1437675" y="4596125"/>
                <a:ext cx="50200" cy="103100"/>
              </a:xfrm>
              <a:custGeom>
                <a:rect b="b" l="l" r="r" t="t"/>
                <a:pathLst>
                  <a:path extrusionOk="0" h="4124" w="2008">
                    <a:moveTo>
                      <a:pt x="0" y="0"/>
                    </a:moveTo>
                    <a:lnTo>
                      <a:pt x="0" y="4123"/>
                    </a:lnTo>
                    <a:lnTo>
                      <a:pt x="2007" y="4123"/>
                    </a:lnTo>
                    <a:lnTo>
                      <a:pt x="2007" y="0"/>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1"/>
              <p:cNvSpPr/>
              <p:nvPr/>
            </p:nvSpPr>
            <p:spPr>
              <a:xfrm>
                <a:off x="1222025" y="4426600"/>
                <a:ext cx="50200" cy="103100"/>
              </a:xfrm>
              <a:custGeom>
                <a:rect b="b" l="l" r="r" t="t"/>
                <a:pathLst>
                  <a:path extrusionOk="0" h="4124" w="2008">
                    <a:moveTo>
                      <a:pt x="1" y="0"/>
                    </a:moveTo>
                    <a:lnTo>
                      <a:pt x="1" y="4123"/>
                    </a:lnTo>
                    <a:lnTo>
                      <a:pt x="2008" y="4123"/>
                    </a:lnTo>
                    <a:lnTo>
                      <a:pt x="2008" y="0"/>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1"/>
              <p:cNvSpPr/>
              <p:nvPr/>
            </p:nvSpPr>
            <p:spPr>
              <a:xfrm>
                <a:off x="1201000" y="4641550"/>
                <a:ext cx="94300" cy="177025"/>
              </a:xfrm>
              <a:custGeom>
                <a:rect b="b" l="l" r="r" t="t"/>
                <a:pathLst>
                  <a:path extrusionOk="0" h="7081" w="3772">
                    <a:moveTo>
                      <a:pt x="1" y="1"/>
                    </a:moveTo>
                    <a:lnTo>
                      <a:pt x="1" y="7080"/>
                    </a:lnTo>
                    <a:lnTo>
                      <a:pt x="3771" y="7080"/>
                    </a:lnTo>
                    <a:lnTo>
                      <a:pt x="3771" y="1"/>
                    </a:lnTo>
                    <a:close/>
                  </a:path>
                </a:pathLst>
              </a:custGeom>
              <a:solidFill>
                <a:srgbClr val="72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1"/>
              <p:cNvSpPr/>
              <p:nvPr/>
            </p:nvSpPr>
            <p:spPr>
              <a:xfrm>
                <a:off x="1207125" y="4649700"/>
                <a:ext cx="36625" cy="130200"/>
              </a:xfrm>
              <a:custGeom>
                <a:rect b="b" l="l" r="r" t="t"/>
                <a:pathLst>
                  <a:path extrusionOk="0" h="5208" w="1465">
                    <a:moveTo>
                      <a:pt x="0" y="0"/>
                    </a:moveTo>
                    <a:lnTo>
                      <a:pt x="0" y="5208"/>
                    </a:lnTo>
                    <a:lnTo>
                      <a:pt x="1465" y="5208"/>
                    </a:lnTo>
                    <a:lnTo>
                      <a:pt x="1465" y="0"/>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1"/>
              <p:cNvSpPr/>
              <p:nvPr/>
            </p:nvSpPr>
            <p:spPr>
              <a:xfrm>
                <a:off x="1251875" y="4649700"/>
                <a:ext cx="36625" cy="130200"/>
              </a:xfrm>
              <a:custGeom>
                <a:rect b="b" l="l" r="r" t="t"/>
                <a:pathLst>
                  <a:path extrusionOk="0" h="5208" w="1465">
                    <a:moveTo>
                      <a:pt x="0" y="0"/>
                    </a:moveTo>
                    <a:lnTo>
                      <a:pt x="0" y="5208"/>
                    </a:lnTo>
                    <a:lnTo>
                      <a:pt x="1465" y="5208"/>
                    </a:lnTo>
                    <a:lnTo>
                      <a:pt x="1465" y="0"/>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1"/>
              <p:cNvSpPr/>
              <p:nvPr/>
            </p:nvSpPr>
            <p:spPr>
              <a:xfrm>
                <a:off x="1420725" y="4341825"/>
                <a:ext cx="128175" cy="476750"/>
              </a:xfrm>
              <a:custGeom>
                <a:rect b="b" l="l" r="r" t="t"/>
                <a:pathLst>
                  <a:path extrusionOk="0" h="19070" w="5127">
                    <a:moveTo>
                      <a:pt x="0" y="1"/>
                    </a:moveTo>
                    <a:cubicBezTo>
                      <a:pt x="2138" y="1"/>
                      <a:pt x="2143" y="5453"/>
                      <a:pt x="2089" y="5453"/>
                    </a:cubicBezTo>
                    <a:cubicBezTo>
                      <a:pt x="2089" y="5453"/>
                      <a:pt x="2089" y="5453"/>
                      <a:pt x="2089" y="5453"/>
                    </a:cubicBezTo>
                    <a:lnTo>
                      <a:pt x="2089" y="19069"/>
                    </a:lnTo>
                    <a:lnTo>
                      <a:pt x="5072" y="19069"/>
                    </a:lnTo>
                    <a:lnTo>
                      <a:pt x="5126" y="1"/>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1"/>
              <p:cNvSpPr/>
              <p:nvPr/>
            </p:nvSpPr>
            <p:spPr>
              <a:xfrm>
                <a:off x="996225" y="4341825"/>
                <a:ext cx="127500" cy="476750"/>
              </a:xfrm>
              <a:custGeom>
                <a:rect b="b" l="l" r="r" t="t"/>
                <a:pathLst>
                  <a:path extrusionOk="0" h="19070" w="5100">
                    <a:moveTo>
                      <a:pt x="0" y="1"/>
                    </a:moveTo>
                    <a:cubicBezTo>
                      <a:pt x="2198" y="1"/>
                      <a:pt x="2116" y="5426"/>
                      <a:pt x="2089" y="5453"/>
                    </a:cubicBezTo>
                    <a:lnTo>
                      <a:pt x="2089" y="19069"/>
                    </a:lnTo>
                    <a:lnTo>
                      <a:pt x="5073" y="19069"/>
                    </a:lnTo>
                    <a:lnTo>
                      <a:pt x="5100" y="1"/>
                    </a:lnTo>
                    <a:close/>
                  </a:path>
                </a:pathLst>
              </a:custGeom>
              <a:solidFill>
                <a:srgbClr val="93A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1"/>
              <p:cNvSpPr/>
              <p:nvPr/>
            </p:nvSpPr>
            <p:spPr>
              <a:xfrm>
                <a:off x="1510225" y="4391350"/>
                <a:ext cx="90875" cy="16975"/>
              </a:xfrm>
              <a:custGeom>
                <a:rect b="b" l="l" r="r" t="t"/>
                <a:pathLst>
                  <a:path extrusionOk="0" h="679" w="3635">
                    <a:moveTo>
                      <a:pt x="0" y="0"/>
                    </a:moveTo>
                    <a:lnTo>
                      <a:pt x="0" y="678"/>
                    </a:lnTo>
                    <a:lnTo>
                      <a:pt x="3635" y="678"/>
                    </a:lnTo>
                    <a:lnTo>
                      <a:pt x="3635"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1"/>
              <p:cNvSpPr/>
              <p:nvPr/>
            </p:nvSpPr>
            <p:spPr>
              <a:xfrm>
                <a:off x="1512250" y="4359475"/>
                <a:ext cx="87500" cy="33250"/>
              </a:xfrm>
              <a:custGeom>
                <a:rect b="b" l="l" r="r" t="t"/>
                <a:pathLst>
                  <a:path extrusionOk="0" h="1330" w="3500">
                    <a:moveTo>
                      <a:pt x="1" y="0"/>
                    </a:moveTo>
                    <a:lnTo>
                      <a:pt x="1" y="1329"/>
                    </a:lnTo>
                    <a:lnTo>
                      <a:pt x="3500" y="1329"/>
                    </a:lnTo>
                    <a:lnTo>
                      <a:pt x="3500"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1"/>
              <p:cNvSpPr/>
              <p:nvPr/>
            </p:nvSpPr>
            <p:spPr>
              <a:xfrm>
                <a:off x="1512250" y="4408300"/>
                <a:ext cx="87500" cy="342450"/>
              </a:xfrm>
              <a:custGeom>
                <a:rect b="b" l="l" r="r" t="t"/>
                <a:pathLst>
                  <a:path extrusionOk="0" h="13698" w="3500">
                    <a:moveTo>
                      <a:pt x="1" y="0"/>
                    </a:moveTo>
                    <a:lnTo>
                      <a:pt x="1" y="13698"/>
                    </a:lnTo>
                    <a:lnTo>
                      <a:pt x="3500" y="13698"/>
                    </a:lnTo>
                    <a:lnTo>
                      <a:pt x="3500" y="0"/>
                    </a:ln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1"/>
              <p:cNvSpPr/>
              <p:nvPr/>
            </p:nvSpPr>
            <p:spPr>
              <a:xfrm>
                <a:off x="1526500" y="4420500"/>
                <a:ext cx="10200" cy="317375"/>
              </a:xfrm>
              <a:custGeom>
                <a:rect b="b" l="l" r="r" t="t"/>
                <a:pathLst>
                  <a:path extrusionOk="0" h="12695" w="408">
                    <a:moveTo>
                      <a:pt x="217" y="0"/>
                    </a:moveTo>
                    <a:cubicBezTo>
                      <a:pt x="109" y="0"/>
                      <a:pt x="0" y="109"/>
                      <a:pt x="0" y="217"/>
                    </a:cubicBezTo>
                    <a:lnTo>
                      <a:pt x="0" y="12477"/>
                    </a:lnTo>
                    <a:cubicBezTo>
                      <a:pt x="0" y="12586"/>
                      <a:pt x="109" y="12694"/>
                      <a:pt x="217" y="12694"/>
                    </a:cubicBezTo>
                    <a:cubicBezTo>
                      <a:pt x="299" y="12694"/>
                      <a:pt x="407" y="12586"/>
                      <a:pt x="407" y="12477"/>
                    </a:cubicBezTo>
                    <a:lnTo>
                      <a:pt x="407" y="217"/>
                    </a:lnTo>
                    <a:cubicBezTo>
                      <a:pt x="407" y="109"/>
                      <a:pt x="299" y="0"/>
                      <a:pt x="217" y="0"/>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1"/>
              <p:cNvSpPr/>
              <p:nvPr/>
            </p:nvSpPr>
            <p:spPr>
              <a:xfrm>
                <a:off x="1550225" y="4420500"/>
                <a:ext cx="10200" cy="317375"/>
              </a:xfrm>
              <a:custGeom>
                <a:rect b="b" l="l" r="r" t="t"/>
                <a:pathLst>
                  <a:path extrusionOk="0" h="12695" w="408">
                    <a:moveTo>
                      <a:pt x="218" y="0"/>
                    </a:moveTo>
                    <a:cubicBezTo>
                      <a:pt x="109" y="0"/>
                      <a:pt x="1" y="109"/>
                      <a:pt x="1" y="217"/>
                    </a:cubicBezTo>
                    <a:lnTo>
                      <a:pt x="1" y="12477"/>
                    </a:lnTo>
                    <a:cubicBezTo>
                      <a:pt x="1" y="12586"/>
                      <a:pt x="109" y="12694"/>
                      <a:pt x="218" y="12694"/>
                    </a:cubicBezTo>
                    <a:cubicBezTo>
                      <a:pt x="299" y="12694"/>
                      <a:pt x="408" y="12586"/>
                      <a:pt x="408" y="12477"/>
                    </a:cubicBezTo>
                    <a:lnTo>
                      <a:pt x="408" y="217"/>
                    </a:lnTo>
                    <a:cubicBezTo>
                      <a:pt x="408" y="109"/>
                      <a:pt x="299" y="0"/>
                      <a:pt x="218" y="0"/>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1"/>
              <p:cNvSpPr/>
              <p:nvPr/>
            </p:nvSpPr>
            <p:spPr>
              <a:xfrm>
                <a:off x="1573975" y="4420500"/>
                <a:ext cx="10175" cy="317375"/>
              </a:xfrm>
              <a:custGeom>
                <a:rect b="b" l="l" r="r" t="t"/>
                <a:pathLst>
                  <a:path extrusionOk="0" h="12695" w="407">
                    <a:moveTo>
                      <a:pt x="217" y="0"/>
                    </a:moveTo>
                    <a:cubicBezTo>
                      <a:pt x="109" y="0"/>
                      <a:pt x="0" y="109"/>
                      <a:pt x="0" y="217"/>
                    </a:cubicBezTo>
                    <a:lnTo>
                      <a:pt x="0" y="12477"/>
                    </a:lnTo>
                    <a:cubicBezTo>
                      <a:pt x="0" y="12586"/>
                      <a:pt x="109" y="12694"/>
                      <a:pt x="217" y="12694"/>
                    </a:cubicBezTo>
                    <a:cubicBezTo>
                      <a:pt x="298" y="12694"/>
                      <a:pt x="407" y="12586"/>
                      <a:pt x="407" y="12477"/>
                    </a:cubicBezTo>
                    <a:lnTo>
                      <a:pt x="407" y="217"/>
                    </a:lnTo>
                    <a:cubicBezTo>
                      <a:pt x="407" y="109"/>
                      <a:pt x="298" y="0"/>
                      <a:pt x="217" y="0"/>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1"/>
              <p:cNvSpPr/>
              <p:nvPr/>
            </p:nvSpPr>
            <p:spPr>
              <a:xfrm>
                <a:off x="1319000" y="4342525"/>
                <a:ext cx="98350" cy="16975"/>
              </a:xfrm>
              <a:custGeom>
                <a:rect b="b" l="l" r="r" t="t"/>
                <a:pathLst>
                  <a:path extrusionOk="0" h="679" w="3934">
                    <a:moveTo>
                      <a:pt x="0" y="0"/>
                    </a:moveTo>
                    <a:lnTo>
                      <a:pt x="0" y="678"/>
                    </a:lnTo>
                    <a:lnTo>
                      <a:pt x="3933" y="678"/>
                    </a:lnTo>
                    <a:lnTo>
                      <a:pt x="3933" y="0"/>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1"/>
              <p:cNvSpPr/>
              <p:nvPr/>
            </p:nvSpPr>
            <p:spPr>
              <a:xfrm>
                <a:off x="1324425" y="4358800"/>
                <a:ext cx="87500" cy="33250"/>
              </a:xfrm>
              <a:custGeom>
                <a:rect b="b" l="l" r="r" t="t"/>
                <a:pathLst>
                  <a:path extrusionOk="0" h="1330" w="3500">
                    <a:moveTo>
                      <a:pt x="0" y="0"/>
                    </a:moveTo>
                    <a:lnTo>
                      <a:pt x="0" y="1329"/>
                    </a:lnTo>
                    <a:lnTo>
                      <a:pt x="3499" y="1329"/>
                    </a:lnTo>
                    <a:lnTo>
                      <a:pt x="3499" y="27"/>
                    </a:lnTo>
                    <a:lnTo>
                      <a:pt x="0"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1"/>
              <p:cNvSpPr/>
              <p:nvPr/>
            </p:nvSpPr>
            <p:spPr>
              <a:xfrm>
                <a:off x="1323750" y="4407625"/>
                <a:ext cx="88175" cy="343125"/>
              </a:xfrm>
              <a:custGeom>
                <a:rect b="b" l="l" r="r" t="t"/>
                <a:pathLst>
                  <a:path extrusionOk="0" h="13725" w="3527">
                    <a:moveTo>
                      <a:pt x="27" y="0"/>
                    </a:moveTo>
                    <a:lnTo>
                      <a:pt x="0" y="13698"/>
                    </a:lnTo>
                    <a:lnTo>
                      <a:pt x="3499" y="13725"/>
                    </a:lnTo>
                    <a:lnTo>
                      <a:pt x="3526" y="27"/>
                    </a:lnTo>
                    <a:lnTo>
                      <a:pt x="27" y="0"/>
                    </a:ln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1"/>
              <p:cNvSpPr/>
              <p:nvPr/>
            </p:nvSpPr>
            <p:spPr>
              <a:xfrm>
                <a:off x="1339350" y="4420500"/>
                <a:ext cx="10200" cy="317375"/>
              </a:xfrm>
              <a:custGeom>
                <a:rect b="b" l="l" r="r" t="t"/>
                <a:pathLst>
                  <a:path extrusionOk="0" h="12695" w="408">
                    <a:moveTo>
                      <a:pt x="190" y="0"/>
                    </a:moveTo>
                    <a:cubicBezTo>
                      <a:pt x="109" y="0"/>
                      <a:pt x="0" y="109"/>
                      <a:pt x="0" y="217"/>
                    </a:cubicBezTo>
                    <a:lnTo>
                      <a:pt x="0" y="12477"/>
                    </a:lnTo>
                    <a:cubicBezTo>
                      <a:pt x="0" y="12586"/>
                      <a:pt x="82" y="12694"/>
                      <a:pt x="190" y="12694"/>
                    </a:cubicBezTo>
                    <a:cubicBezTo>
                      <a:pt x="299" y="12694"/>
                      <a:pt x="407" y="12586"/>
                      <a:pt x="407" y="12477"/>
                    </a:cubicBezTo>
                    <a:lnTo>
                      <a:pt x="407" y="217"/>
                    </a:lnTo>
                    <a:cubicBezTo>
                      <a:pt x="407" y="109"/>
                      <a:pt x="299" y="0"/>
                      <a:pt x="190" y="0"/>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1"/>
              <p:cNvSpPr/>
              <p:nvPr/>
            </p:nvSpPr>
            <p:spPr>
              <a:xfrm>
                <a:off x="1363075" y="4420500"/>
                <a:ext cx="10200" cy="317375"/>
              </a:xfrm>
              <a:custGeom>
                <a:rect b="b" l="l" r="r" t="t"/>
                <a:pathLst>
                  <a:path extrusionOk="0" h="12695" w="408">
                    <a:moveTo>
                      <a:pt x="190" y="0"/>
                    </a:moveTo>
                    <a:cubicBezTo>
                      <a:pt x="109" y="0"/>
                      <a:pt x="1" y="109"/>
                      <a:pt x="1" y="217"/>
                    </a:cubicBezTo>
                    <a:lnTo>
                      <a:pt x="1" y="12477"/>
                    </a:lnTo>
                    <a:cubicBezTo>
                      <a:pt x="1" y="12586"/>
                      <a:pt x="109" y="12694"/>
                      <a:pt x="190" y="12694"/>
                    </a:cubicBezTo>
                    <a:cubicBezTo>
                      <a:pt x="299" y="12694"/>
                      <a:pt x="407" y="12586"/>
                      <a:pt x="407" y="12477"/>
                    </a:cubicBezTo>
                    <a:lnTo>
                      <a:pt x="407" y="217"/>
                    </a:lnTo>
                    <a:cubicBezTo>
                      <a:pt x="407" y="109"/>
                      <a:pt x="299" y="0"/>
                      <a:pt x="190" y="0"/>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1"/>
              <p:cNvSpPr/>
              <p:nvPr/>
            </p:nvSpPr>
            <p:spPr>
              <a:xfrm>
                <a:off x="1386125" y="4420500"/>
                <a:ext cx="10200" cy="317375"/>
              </a:xfrm>
              <a:custGeom>
                <a:rect b="b" l="l" r="r" t="t"/>
                <a:pathLst>
                  <a:path extrusionOk="0" h="12695" w="408">
                    <a:moveTo>
                      <a:pt x="191" y="0"/>
                    </a:moveTo>
                    <a:cubicBezTo>
                      <a:pt x="82" y="0"/>
                      <a:pt x="1" y="109"/>
                      <a:pt x="1" y="217"/>
                    </a:cubicBezTo>
                    <a:lnTo>
                      <a:pt x="1" y="12477"/>
                    </a:lnTo>
                    <a:cubicBezTo>
                      <a:pt x="1" y="12586"/>
                      <a:pt x="82" y="12694"/>
                      <a:pt x="191" y="12694"/>
                    </a:cubicBezTo>
                    <a:cubicBezTo>
                      <a:pt x="299" y="12694"/>
                      <a:pt x="408" y="12586"/>
                      <a:pt x="408" y="12477"/>
                    </a:cubicBezTo>
                    <a:lnTo>
                      <a:pt x="408" y="217"/>
                    </a:lnTo>
                    <a:cubicBezTo>
                      <a:pt x="408" y="109"/>
                      <a:pt x="299" y="0"/>
                      <a:pt x="191" y="0"/>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1"/>
              <p:cNvSpPr/>
              <p:nvPr/>
            </p:nvSpPr>
            <p:spPr>
              <a:xfrm>
                <a:off x="1314925" y="4796850"/>
                <a:ext cx="105125" cy="21725"/>
              </a:xfrm>
              <a:custGeom>
                <a:rect b="b" l="l" r="r" t="t"/>
                <a:pathLst>
                  <a:path extrusionOk="0" h="869" w="4205">
                    <a:moveTo>
                      <a:pt x="1" y="0"/>
                    </a:moveTo>
                    <a:lnTo>
                      <a:pt x="1" y="868"/>
                    </a:lnTo>
                    <a:lnTo>
                      <a:pt x="4205" y="868"/>
                    </a:lnTo>
                    <a:lnTo>
                      <a:pt x="4205" y="27"/>
                    </a:lnTo>
                    <a:lnTo>
                      <a:pt x="1" y="0"/>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1"/>
              <p:cNvSpPr/>
              <p:nvPr/>
            </p:nvSpPr>
            <p:spPr>
              <a:xfrm>
                <a:off x="1322400" y="4748025"/>
                <a:ext cx="90875" cy="16975"/>
              </a:xfrm>
              <a:custGeom>
                <a:rect b="b" l="l" r="r" t="t"/>
                <a:pathLst>
                  <a:path extrusionOk="0" h="679" w="3635">
                    <a:moveTo>
                      <a:pt x="0" y="0"/>
                    </a:moveTo>
                    <a:lnTo>
                      <a:pt x="0" y="678"/>
                    </a:lnTo>
                    <a:lnTo>
                      <a:pt x="3635" y="678"/>
                    </a:lnTo>
                    <a:lnTo>
                      <a:pt x="3635"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1"/>
              <p:cNvSpPr/>
              <p:nvPr/>
            </p:nvSpPr>
            <p:spPr>
              <a:xfrm>
                <a:off x="1323750" y="4764300"/>
                <a:ext cx="87500" cy="33250"/>
              </a:xfrm>
              <a:custGeom>
                <a:rect b="b" l="l" r="r" t="t"/>
                <a:pathLst>
                  <a:path extrusionOk="0" h="1330" w="3500">
                    <a:moveTo>
                      <a:pt x="0" y="0"/>
                    </a:moveTo>
                    <a:lnTo>
                      <a:pt x="0" y="1329"/>
                    </a:lnTo>
                    <a:lnTo>
                      <a:pt x="3499" y="1329"/>
                    </a:lnTo>
                    <a:lnTo>
                      <a:pt x="3499"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1"/>
              <p:cNvSpPr/>
              <p:nvPr/>
            </p:nvSpPr>
            <p:spPr>
              <a:xfrm>
                <a:off x="1080975" y="4341825"/>
                <a:ext cx="98350" cy="17000"/>
              </a:xfrm>
              <a:custGeom>
                <a:rect b="b" l="l" r="r" t="t"/>
                <a:pathLst>
                  <a:path extrusionOk="0" h="680" w="3934">
                    <a:moveTo>
                      <a:pt x="1" y="1"/>
                    </a:moveTo>
                    <a:lnTo>
                      <a:pt x="1" y="679"/>
                    </a:lnTo>
                    <a:lnTo>
                      <a:pt x="3934" y="679"/>
                    </a:lnTo>
                    <a:lnTo>
                      <a:pt x="3934"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1"/>
              <p:cNvSpPr/>
              <p:nvPr/>
            </p:nvSpPr>
            <p:spPr>
              <a:xfrm>
                <a:off x="1083700" y="4391350"/>
                <a:ext cx="90900" cy="16975"/>
              </a:xfrm>
              <a:custGeom>
                <a:rect b="b" l="l" r="r" t="t"/>
                <a:pathLst>
                  <a:path extrusionOk="0" h="679" w="3636">
                    <a:moveTo>
                      <a:pt x="0" y="0"/>
                    </a:moveTo>
                    <a:lnTo>
                      <a:pt x="0" y="678"/>
                    </a:lnTo>
                    <a:lnTo>
                      <a:pt x="3635" y="678"/>
                    </a:lnTo>
                    <a:lnTo>
                      <a:pt x="3635"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1"/>
              <p:cNvSpPr/>
              <p:nvPr/>
            </p:nvSpPr>
            <p:spPr>
              <a:xfrm>
                <a:off x="1085725" y="4358800"/>
                <a:ext cx="87500" cy="33250"/>
              </a:xfrm>
              <a:custGeom>
                <a:rect b="b" l="l" r="r" t="t"/>
                <a:pathLst>
                  <a:path extrusionOk="0" h="1330" w="3500">
                    <a:moveTo>
                      <a:pt x="1" y="0"/>
                    </a:moveTo>
                    <a:lnTo>
                      <a:pt x="1" y="1329"/>
                    </a:lnTo>
                    <a:lnTo>
                      <a:pt x="3500" y="1329"/>
                    </a:lnTo>
                    <a:lnTo>
                      <a:pt x="3500"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1"/>
              <p:cNvSpPr/>
              <p:nvPr/>
            </p:nvSpPr>
            <p:spPr>
              <a:xfrm>
                <a:off x="1085725" y="4406925"/>
                <a:ext cx="87500" cy="342475"/>
              </a:xfrm>
              <a:custGeom>
                <a:rect b="b" l="l" r="r" t="t"/>
                <a:pathLst>
                  <a:path extrusionOk="0" h="13699" w="3500">
                    <a:moveTo>
                      <a:pt x="1" y="1"/>
                    </a:moveTo>
                    <a:lnTo>
                      <a:pt x="1" y="13698"/>
                    </a:lnTo>
                    <a:lnTo>
                      <a:pt x="3500" y="13698"/>
                    </a:lnTo>
                    <a:lnTo>
                      <a:pt x="3500" y="1"/>
                    </a:ln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41"/>
              <p:cNvSpPr/>
              <p:nvPr/>
            </p:nvSpPr>
            <p:spPr>
              <a:xfrm>
                <a:off x="1099975" y="4419825"/>
                <a:ext cx="10200" cy="317375"/>
              </a:xfrm>
              <a:custGeom>
                <a:rect b="b" l="l" r="r" t="t"/>
                <a:pathLst>
                  <a:path extrusionOk="0" h="12695" w="408">
                    <a:moveTo>
                      <a:pt x="217" y="0"/>
                    </a:moveTo>
                    <a:cubicBezTo>
                      <a:pt x="109" y="0"/>
                      <a:pt x="0" y="109"/>
                      <a:pt x="0" y="217"/>
                    </a:cubicBezTo>
                    <a:lnTo>
                      <a:pt x="0" y="12477"/>
                    </a:lnTo>
                    <a:cubicBezTo>
                      <a:pt x="0" y="12586"/>
                      <a:pt x="109" y="12694"/>
                      <a:pt x="217" y="12694"/>
                    </a:cubicBezTo>
                    <a:cubicBezTo>
                      <a:pt x="326" y="12694"/>
                      <a:pt x="407" y="12586"/>
                      <a:pt x="407" y="12477"/>
                    </a:cubicBezTo>
                    <a:lnTo>
                      <a:pt x="407" y="217"/>
                    </a:lnTo>
                    <a:cubicBezTo>
                      <a:pt x="407" y="109"/>
                      <a:pt x="326" y="0"/>
                      <a:pt x="217" y="0"/>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1"/>
              <p:cNvSpPr/>
              <p:nvPr/>
            </p:nvSpPr>
            <p:spPr>
              <a:xfrm>
                <a:off x="1123700" y="4419825"/>
                <a:ext cx="10200" cy="317375"/>
              </a:xfrm>
              <a:custGeom>
                <a:rect b="b" l="l" r="r" t="t"/>
                <a:pathLst>
                  <a:path extrusionOk="0" h="12695" w="408">
                    <a:moveTo>
                      <a:pt x="218" y="0"/>
                    </a:moveTo>
                    <a:cubicBezTo>
                      <a:pt x="109" y="0"/>
                      <a:pt x="1" y="109"/>
                      <a:pt x="1" y="217"/>
                    </a:cubicBezTo>
                    <a:lnTo>
                      <a:pt x="1" y="12477"/>
                    </a:lnTo>
                    <a:cubicBezTo>
                      <a:pt x="1" y="12586"/>
                      <a:pt x="109" y="12694"/>
                      <a:pt x="218" y="12694"/>
                    </a:cubicBezTo>
                    <a:cubicBezTo>
                      <a:pt x="326" y="12694"/>
                      <a:pt x="408" y="12586"/>
                      <a:pt x="408" y="12477"/>
                    </a:cubicBezTo>
                    <a:lnTo>
                      <a:pt x="408" y="217"/>
                    </a:lnTo>
                    <a:cubicBezTo>
                      <a:pt x="408" y="109"/>
                      <a:pt x="326" y="0"/>
                      <a:pt x="218" y="0"/>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1"/>
              <p:cNvSpPr/>
              <p:nvPr/>
            </p:nvSpPr>
            <p:spPr>
              <a:xfrm>
                <a:off x="1147450" y="4420500"/>
                <a:ext cx="10175" cy="317375"/>
              </a:xfrm>
              <a:custGeom>
                <a:rect b="b" l="l" r="r" t="t"/>
                <a:pathLst>
                  <a:path extrusionOk="0" h="12695" w="407">
                    <a:moveTo>
                      <a:pt x="217" y="0"/>
                    </a:moveTo>
                    <a:cubicBezTo>
                      <a:pt x="109" y="0"/>
                      <a:pt x="0" y="109"/>
                      <a:pt x="0" y="217"/>
                    </a:cubicBezTo>
                    <a:lnTo>
                      <a:pt x="0" y="12477"/>
                    </a:lnTo>
                    <a:cubicBezTo>
                      <a:pt x="0" y="12586"/>
                      <a:pt x="109" y="12694"/>
                      <a:pt x="217" y="12694"/>
                    </a:cubicBezTo>
                    <a:cubicBezTo>
                      <a:pt x="326" y="12694"/>
                      <a:pt x="407" y="12586"/>
                      <a:pt x="407" y="12477"/>
                    </a:cubicBezTo>
                    <a:lnTo>
                      <a:pt x="407" y="217"/>
                    </a:lnTo>
                    <a:cubicBezTo>
                      <a:pt x="407" y="109"/>
                      <a:pt x="326" y="0"/>
                      <a:pt x="217" y="0"/>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1"/>
              <p:cNvSpPr/>
              <p:nvPr/>
            </p:nvSpPr>
            <p:spPr>
              <a:xfrm>
                <a:off x="1077600" y="4797525"/>
                <a:ext cx="104450" cy="21050"/>
              </a:xfrm>
              <a:custGeom>
                <a:rect b="b" l="l" r="r" t="t"/>
                <a:pathLst>
                  <a:path extrusionOk="0" h="842" w="4178">
                    <a:moveTo>
                      <a:pt x="0" y="0"/>
                    </a:moveTo>
                    <a:lnTo>
                      <a:pt x="0" y="841"/>
                    </a:lnTo>
                    <a:lnTo>
                      <a:pt x="4177" y="841"/>
                    </a:lnTo>
                    <a:lnTo>
                      <a:pt x="4177" y="0"/>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1"/>
              <p:cNvSpPr/>
              <p:nvPr/>
            </p:nvSpPr>
            <p:spPr>
              <a:xfrm>
                <a:off x="1083700" y="4748025"/>
                <a:ext cx="90900" cy="16975"/>
              </a:xfrm>
              <a:custGeom>
                <a:rect b="b" l="l" r="r" t="t"/>
                <a:pathLst>
                  <a:path extrusionOk="0" h="679" w="3636">
                    <a:moveTo>
                      <a:pt x="0" y="0"/>
                    </a:moveTo>
                    <a:lnTo>
                      <a:pt x="0" y="678"/>
                    </a:lnTo>
                    <a:lnTo>
                      <a:pt x="3635" y="678"/>
                    </a:lnTo>
                    <a:lnTo>
                      <a:pt x="3635"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1"/>
              <p:cNvSpPr/>
              <p:nvPr/>
            </p:nvSpPr>
            <p:spPr>
              <a:xfrm>
                <a:off x="1085725" y="4764300"/>
                <a:ext cx="87500" cy="33250"/>
              </a:xfrm>
              <a:custGeom>
                <a:rect b="b" l="l" r="r" t="t"/>
                <a:pathLst>
                  <a:path extrusionOk="0" h="1330" w="3500">
                    <a:moveTo>
                      <a:pt x="1" y="0"/>
                    </a:moveTo>
                    <a:lnTo>
                      <a:pt x="1" y="1329"/>
                    </a:lnTo>
                    <a:lnTo>
                      <a:pt x="3500" y="1329"/>
                    </a:lnTo>
                    <a:lnTo>
                      <a:pt x="3500"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1"/>
              <p:cNvSpPr/>
              <p:nvPr/>
            </p:nvSpPr>
            <p:spPr>
              <a:xfrm>
                <a:off x="893150" y="4341825"/>
                <a:ext cx="98350" cy="17675"/>
              </a:xfrm>
              <a:custGeom>
                <a:rect b="b" l="l" r="r" t="t"/>
                <a:pathLst>
                  <a:path extrusionOk="0" h="707" w="3934">
                    <a:moveTo>
                      <a:pt x="1" y="1"/>
                    </a:moveTo>
                    <a:lnTo>
                      <a:pt x="1" y="679"/>
                    </a:lnTo>
                    <a:lnTo>
                      <a:pt x="3934" y="706"/>
                    </a:lnTo>
                    <a:lnTo>
                      <a:pt x="3934" y="28"/>
                    </a:lnTo>
                    <a:lnTo>
                      <a:pt x="1"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1"/>
              <p:cNvSpPr/>
              <p:nvPr/>
            </p:nvSpPr>
            <p:spPr>
              <a:xfrm>
                <a:off x="895875" y="4391350"/>
                <a:ext cx="90875" cy="16975"/>
              </a:xfrm>
              <a:custGeom>
                <a:rect b="b" l="l" r="r" t="t"/>
                <a:pathLst>
                  <a:path extrusionOk="0" h="679" w="3635">
                    <a:moveTo>
                      <a:pt x="27" y="0"/>
                    </a:moveTo>
                    <a:lnTo>
                      <a:pt x="0" y="678"/>
                    </a:lnTo>
                    <a:lnTo>
                      <a:pt x="3635" y="678"/>
                    </a:lnTo>
                    <a:lnTo>
                      <a:pt x="3635"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1"/>
              <p:cNvSpPr/>
              <p:nvPr/>
            </p:nvSpPr>
            <p:spPr>
              <a:xfrm>
                <a:off x="898575" y="4358800"/>
                <a:ext cx="87500" cy="33250"/>
              </a:xfrm>
              <a:custGeom>
                <a:rect b="b" l="l" r="r" t="t"/>
                <a:pathLst>
                  <a:path extrusionOk="0" h="1330" w="3500">
                    <a:moveTo>
                      <a:pt x="1" y="0"/>
                    </a:moveTo>
                    <a:lnTo>
                      <a:pt x="1" y="1329"/>
                    </a:lnTo>
                    <a:lnTo>
                      <a:pt x="3500" y="1329"/>
                    </a:lnTo>
                    <a:lnTo>
                      <a:pt x="3500"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1"/>
              <p:cNvSpPr/>
              <p:nvPr/>
            </p:nvSpPr>
            <p:spPr>
              <a:xfrm>
                <a:off x="897900" y="4406925"/>
                <a:ext cx="86825" cy="342475"/>
              </a:xfrm>
              <a:custGeom>
                <a:rect b="b" l="l" r="r" t="t"/>
                <a:pathLst>
                  <a:path extrusionOk="0" h="13699" w="3473">
                    <a:moveTo>
                      <a:pt x="1" y="1"/>
                    </a:moveTo>
                    <a:lnTo>
                      <a:pt x="1" y="13698"/>
                    </a:lnTo>
                    <a:lnTo>
                      <a:pt x="3472" y="13698"/>
                    </a:lnTo>
                    <a:lnTo>
                      <a:pt x="3472" y="1"/>
                    </a:ln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1"/>
              <p:cNvSpPr/>
              <p:nvPr/>
            </p:nvSpPr>
            <p:spPr>
              <a:xfrm>
                <a:off x="912825" y="4419825"/>
                <a:ext cx="10200" cy="317375"/>
              </a:xfrm>
              <a:custGeom>
                <a:rect b="b" l="l" r="r" t="t"/>
                <a:pathLst>
                  <a:path extrusionOk="0" h="12695" w="408">
                    <a:moveTo>
                      <a:pt x="217" y="0"/>
                    </a:moveTo>
                    <a:cubicBezTo>
                      <a:pt x="109" y="0"/>
                      <a:pt x="0" y="109"/>
                      <a:pt x="0" y="217"/>
                    </a:cubicBezTo>
                    <a:lnTo>
                      <a:pt x="0" y="12477"/>
                    </a:lnTo>
                    <a:cubicBezTo>
                      <a:pt x="0" y="12586"/>
                      <a:pt x="109" y="12694"/>
                      <a:pt x="217" y="12694"/>
                    </a:cubicBezTo>
                    <a:cubicBezTo>
                      <a:pt x="299" y="12694"/>
                      <a:pt x="407" y="12586"/>
                      <a:pt x="407" y="12477"/>
                    </a:cubicBezTo>
                    <a:lnTo>
                      <a:pt x="407" y="217"/>
                    </a:lnTo>
                    <a:cubicBezTo>
                      <a:pt x="407" y="109"/>
                      <a:pt x="299" y="0"/>
                      <a:pt x="217" y="0"/>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1"/>
              <p:cNvSpPr/>
              <p:nvPr/>
            </p:nvSpPr>
            <p:spPr>
              <a:xfrm>
                <a:off x="936550" y="4419825"/>
                <a:ext cx="10200" cy="317375"/>
              </a:xfrm>
              <a:custGeom>
                <a:rect b="b" l="l" r="r" t="t"/>
                <a:pathLst>
                  <a:path extrusionOk="0" h="12695" w="408">
                    <a:moveTo>
                      <a:pt x="218" y="0"/>
                    </a:moveTo>
                    <a:cubicBezTo>
                      <a:pt x="109" y="0"/>
                      <a:pt x="1" y="109"/>
                      <a:pt x="1" y="217"/>
                    </a:cubicBezTo>
                    <a:lnTo>
                      <a:pt x="1" y="12477"/>
                    </a:lnTo>
                    <a:cubicBezTo>
                      <a:pt x="1" y="12586"/>
                      <a:pt x="109" y="12694"/>
                      <a:pt x="218" y="12694"/>
                    </a:cubicBezTo>
                    <a:cubicBezTo>
                      <a:pt x="299" y="12694"/>
                      <a:pt x="407" y="12586"/>
                      <a:pt x="407" y="12477"/>
                    </a:cubicBezTo>
                    <a:lnTo>
                      <a:pt x="407" y="217"/>
                    </a:lnTo>
                    <a:cubicBezTo>
                      <a:pt x="407" y="109"/>
                      <a:pt x="299" y="0"/>
                      <a:pt x="218" y="0"/>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41"/>
              <p:cNvSpPr/>
              <p:nvPr/>
            </p:nvSpPr>
            <p:spPr>
              <a:xfrm>
                <a:off x="960275" y="4419825"/>
                <a:ext cx="10200" cy="317375"/>
              </a:xfrm>
              <a:custGeom>
                <a:rect b="b" l="l" r="r" t="t"/>
                <a:pathLst>
                  <a:path extrusionOk="0" h="12695" w="408">
                    <a:moveTo>
                      <a:pt x="218" y="0"/>
                    </a:moveTo>
                    <a:cubicBezTo>
                      <a:pt x="109" y="0"/>
                      <a:pt x="1" y="109"/>
                      <a:pt x="1" y="217"/>
                    </a:cubicBezTo>
                    <a:lnTo>
                      <a:pt x="1" y="12477"/>
                    </a:lnTo>
                    <a:cubicBezTo>
                      <a:pt x="1" y="12586"/>
                      <a:pt x="109" y="12694"/>
                      <a:pt x="218" y="12694"/>
                    </a:cubicBezTo>
                    <a:cubicBezTo>
                      <a:pt x="299" y="12694"/>
                      <a:pt x="408" y="12586"/>
                      <a:pt x="408" y="12477"/>
                    </a:cubicBezTo>
                    <a:lnTo>
                      <a:pt x="408" y="217"/>
                    </a:lnTo>
                    <a:cubicBezTo>
                      <a:pt x="408" y="109"/>
                      <a:pt x="299" y="0"/>
                      <a:pt x="218" y="0"/>
                    </a:cubicBez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1"/>
              <p:cNvSpPr/>
              <p:nvPr/>
            </p:nvSpPr>
            <p:spPr>
              <a:xfrm>
                <a:off x="895875" y="4315400"/>
                <a:ext cx="707275" cy="27150"/>
              </a:xfrm>
              <a:custGeom>
                <a:rect b="b" l="l" r="r" t="t"/>
                <a:pathLst>
                  <a:path extrusionOk="0" h="1086" w="28291">
                    <a:moveTo>
                      <a:pt x="0" y="0"/>
                    </a:moveTo>
                    <a:lnTo>
                      <a:pt x="0" y="1058"/>
                    </a:lnTo>
                    <a:lnTo>
                      <a:pt x="28290" y="1085"/>
                    </a:lnTo>
                    <a:lnTo>
                      <a:pt x="28290" y="27"/>
                    </a:lnTo>
                    <a:lnTo>
                      <a:pt x="0"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1"/>
              <p:cNvSpPr/>
              <p:nvPr/>
            </p:nvSpPr>
            <p:spPr>
              <a:xfrm>
                <a:off x="1396300" y="4316075"/>
                <a:ext cx="206850" cy="25775"/>
              </a:xfrm>
              <a:custGeom>
                <a:rect b="b" l="l" r="r" t="t"/>
                <a:pathLst>
                  <a:path extrusionOk="0" h="1031" w="8274">
                    <a:moveTo>
                      <a:pt x="1" y="0"/>
                    </a:moveTo>
                    <a:cubicBezTo>
                      <a:pt x="4096" y="163"/>
                      <a:pt x="4259" y="1031"/>
                      <a:pt x="4259" y="1031"/>
                    </a:cubicBezTo>
                    <a:lnTo>
                      <a:pt x="8273" y="1031"/>
                    </a:lnTo>
                    <a:lnTo>
                      <a:pt x="8273"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1"/>
              <p:cNvSpPr/>
              <p:nvPr/>
            </p:nvSpPr>
            <p:spPr>
              <a:xfrm>
                <a:off x="928425" y="4145875"/>
                <a:ext cx="641500" cy="56300"/>
              </a:xfrm>
              <a:custGeom>
                <a:rect b="b" l="l" r="r" t="t"/>
                <a:pathLst>
                  <a:path extrusionOk="0" h="2252" w="25660">
                    <a:moveTo>
                      <a:pt x="0" y="0"/>
                    </a:moveTo>
                    <a:lnTo>
                      <a:pt x="0" y="2224"/>
                    </a:lnTo>
                    <a:lnTo>
                      <a:pt x="25659" y="2251"/>
                    </a:lnTo>
                    <a:lnTo>
                      <a:pt x="25659"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1"/>
              <p:cNvSpPr/>
              <p:nvPr/>
            </p:nvSpPr>
            <p:spPr>
              <a:xfrm>
                <a:off x="1504800" y="4147225"/>
                <a:ext cx="65125" cy="54950"/>
              </a:xfrm>
              <a:custGeom>
                <a:rect b="b" l="l" r="r" t="t"/>
                <a:pathLst>
                  <a:path extrusionOk="0" h="2198" w="2605">
                    <a:moveTo>
                      <a:pt x="0" y="0"/>
                    </a:moveTo>
                    <a:cubicBezTo>
                      <a:pt x="0" y="0"/>
                      <a:pt x="1763" y="407"/>
                      <a:pt x="1574" y="2197"/>
                    </a:cubicBezTo>
                    <a:lnTo>
                      <a:pt x="2604" y="2197"/>
                    </a:lnTo>
                    <a:lnTo>
                      <a:pt x="2604"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1"/>
              <p:cNvSpPr/>
              <p:nvPr/>
            </p:nvSpPr>
            <p:spPr>
              <a:xfrm>
                <a:off x="919600" y="4122825"/>
                <a:ext cx="659125" cy="23750"/>
              </a:xfrm>
              <a:custGeom>
                <a:rect b="b" l="l" r="r" t="t"/>
                <a:pathLst>
                  <a:path extrusionOk="0" h="950" w="26365">
                    <a:moveTo>
                      <a:pt x="0" y="0"/>
                    </a:moveTo>
                    <a:lnTo>
                      <a:pt x="0" y="922"/>
                    </a:lnTo>
                    <a:lnTo>
                      <a:pt x="26365" y="949"/>
                    </a:lnTo>
                    <a:lnTo>
                      <a:pt x="26365" y="27"/>
                    </a:lnTo>
                    <a:lnTo>
                      <a:pt x="0" y="0"/>
                    </a:lnTo>
                    <a:close/>
                  </a:path>
                </a:pathLst>
              </a:custGeom>
              <a:solidFill>
                <a:srgbClr val="E2EC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1"/>
              <p:cNvSpPr/>
              <p:nvPr/>
            </p:nvSpPr>
            <p:spPr>
              <a:xfrm>
                <a:off x="935875" y="4052300"/>
                <a:ext cx="627275" cy="149875"/>
              </a:xfrm>
              <a:custGeom>
                <a:rect b="b" l="l" r="r" t="t"/>
                <a:pathLst>
                  <a:path extrusionOk="0" h="5995" w="25091">
                    <a:moveTo>
                      <a:pt x="12532" y="0"/>
                    </a:moveTo>
                    <a:lnTo>
                      <a:pt x="0" y="5967"/>
                    </a:lnTo>
                    <a:lnTo>
                      <a:pt x="12532" y="5994"/>
                    </a:lnTo>
                    <a:lnTo>
                      <a:pt x="25090" y="5994"/>
                    </a:lnTo>
                    <a:lnTo>
                      <a:pt x="12532" y="0"/>
                    </a:lnTo>
                    <a:close/>
                  </a:path>
                </a:pathLst>
              </a:custGeom>
              <a:solidFill>
                <a:srgbClr val="F2F5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1"/>
              <p:cNvSpPr/>
              <p:nvPr/>
            </p:nvSpPr>
            <p:spPr>
              <a:xfrm>
                <a:off x="898575" y="4219775"/>
                <a:ext cx="701175" cy="69875"/>
              </a:xfrm>
              <a:custGeom>
                <a:rect b="b" l="l" r="r" t="t"/>
                <a:pathLst>
                  <a:path extrusionOk="0" h="2795" w="28047">
                    <a:moveTo>
                      <a:pt x="1" y="1"/>
                    </a:moveTo>
                    <a:lnTo>
                      <a:pt x="1" y="2767"/>
                    </a:lnTo>
                    <a:lnTo>
                      <a:pt x="28047" y="2794"/>
                    </a:lnTo>
                    <a:lnTo>
                      <a:pt x="28047" y="28"/>
                    </a:lnTo>
                    <a:lnTo>
                      <a:pt x="1" y="1"/>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1"/>
              <p:cNvSpPr/>
              <p:nvPr/>
            </p:nvSpPr>
            <p:spPr>
              <a:xfrm>
                <a:off x="1362400" y="4228600"/>
                <a:ext cx="238025" cy="61725"/>
              </a:xfrm>
              <a:custGeom>
                <a:rect b="b" l="l" r="r" t="t"/>
                <a:pathLst>
                  <a:path extrusionOk="0" h="2469" w="9521">
                    <a:moveTo>
                      <a:pt x="0" y="0"/>
                    </a:moveTo>
                    <a:cubicBezTo>
                      <a:pt x="5018" y="461"/>
                      <a:pt x="5724" y="2469"/>
                      <a:pt x="5724" y="2469"/>
                    </a:cubicBezTo>
                    <a:lnTo>
                      <a:pt x="9521" y="2469"/>
                    </a:lnTo>
                    <a:lnTo>
                      <a:pt x="9521"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1"/>
              <p:cNvSpPr/>
              <p:nvPr/>
            </p:nvSpPr>
            <p:spPr>
              <a:xfrm>
                <a:off x="1003675" y="4071950"/>
                <a:ext cx="491650" cy="117350"/>
              </a:xfrm>
              <a:custGeom>
                <a:rect b="b" l="l" r="r" t="t"/>
                <a:pathLst>
                  <a:path extrusionOk="0" h="4694" w="19666">
                    <a:moveTo>
                      <a:pt x="9820" y="1"/>
                    </a:moveTo>
                    <a:lnTo>
                      <a:pt x="1" y="4666"/>
                    </a:lnTo>
                    <a:lnTo>
                      <a:pt x="9820" y="4693"/>
                    </a:lnTo>
                    <a:lnTo>
                      <a:pt x="19666" y="4693"/>
                    </a:lnTo>
                    <a:lnTo>
                      <a:pt x="9820" y="1"/>
                    </a:lnTo>
                    <a:close/>
                  </a:path>
                </a:pathLst>
              </a:custGeom>
              <a:solidFill>
                <a:srgbClr val="8899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1"/>
              <p:cNvSpPr/>
              <p:nvPr/>
            </p:nvSpPr>
            <p:spPr>
              <a:xfrm>
                <a:off x="890450" y="4201475"/>
                <a:ext cx="717450" cy="27150"/>
              </a:xfrm>
              <a:custGeom>
                <a:rect b="b" l="l" r="r" t="t"/>
                <a:pathLst>
                  <a:path extrusionOk="0" h="1086" w="28698">
                    <a:moveTo>
                      <a:pt x="0" y="0"/>
                    </a:moveTo>
                    <a:lnTo>
                      <a:pt x="0" y="1058"/>
                    </a:lnTo>
                    <a:lnTo>
                      <a:pt x="28697" y="1085"/>
                    </a:lnTo>
                    <a:lnTo>
                      <a:pt x="28697" y="27"/>
                    </a:lnTo>
                    <a:lnTo>
                      <a:pt x="0" y="0"/>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1"/>
              <p:cNvSpPr/>
              <p:nvPr/>
            </p:nvSpPr>
            <p:spPr>
              <a:xfrm>
                <a:off x="890450" y="4289625"/>
                <a:ext cx="717450" cy="27150"/>
              </a:xfrm>
              <a:custGeom>
                <a:rect b="b" l="l" r="r" t="t"/>
                <a:pathLst>
                  <a:path extrusionOk="0" h="1086" w="28698">
                    <a:moveTo>
                      <a:pt x="0" y="0"/>
                    </a:moveTo>
                    <a:lnTo>
                      <a:pt x="0" y="1058"/>
                    </a:lnTo>
                    <a:lnTo>
                      <a:pt x="28697" y="1085"/>
                    </a:lnTo>
                    <a:lnTo>
                      <a:pt x="28697" y="28"/>
                    </a:lnTo>
                    <a:lnTo>
                      <a:pt x="0" y="0"/>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1"/>
              <p:cNvSpPr/>
              <p:nvPr/>
            </p:nvSpPr>
            <p:spPr>
              <a:xfrm>
                <a:off x="890450" y="4306575"/>
                <a:ext cx="717450" cy="9525"/>
              </a:xfrm>
              <a:custGeom>
                <a:rect b="b" l="l" r="r" t="t"/>
                <a:pathLst>
                  <a:path extrusionOk="0" h="381" w="28698">
                    <a:moveTo>
                      <a:pt x="0" y="1"/>
                    </a:moveTo>
                    <a:lnTo>
                      <a:pt x="0" y="353"/>
                    </a:lnTo>
                    <a:lnTo>
                      <a:pt x="28697" y="380"/>
                    </a:lnTo>
                    <a:lnTo>
                      <a:pt x="28697" y="28"/>
                    </a:lnTo>
                    <a:lnTo>
                      <a:pt x="0" y="1"/>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41"/>
            <p:cNvGrpSpPr/>
            <p:nvPr/>
          </p:nvGrpSpPr>
          <p:grpSpPr>
            <a:xfrm>
              <a:off x="7252381" y="3527806"/>
              <a:ext cx="306513" cy="205703"/>
              <a:chOff x="1314925" y="4748025"/>
              <a:chExt cx="105125" cy="70550"/>
            </a:xfrm>
          </p:grpSpPr>
          <p:sp>
            <p:nvSpPr>
              <p:cNvPr id="1347" name="Google Shape;1347;p41"/>
              <p:cNvSpPr/>
              <p:nvPr/>
            </p:nvSpPr>
            <p:spPr>
              <a:xfrm>
                <a:off x="1314925" y="4796850"/>
                <a:ext cx="105125" cy="21725"/>
              </a:xfrm>
              <a:custGeom>
                <a:rect b="b" l="l" r="r" t="t"/>
                <a:pathLst>
                  <a:path extrusionOk="0" h="869" w="4205">
                    <a:moveTo>
                      <a:pt x="1" y="0"/>
                    </a:moveTo>
                    <a:lnTo>
                      <a:pt x="1" y="868"/>
                    </a:lnTo>
                    <a:lnTo>
                      <a:pt x="4205" y="868"/>
                    </a:lnTo>
                    <a:lnTo>
                      <a:pt x="4205" y="27"/>
                    </a:lnTo>
                    <a:lnTo>
                      <a:pt x="1" y="0"/>
                    </a:lnTo>
                    <a:close/>
                  </a:path>
                </a:pathLst>
              </a:custGeom>
              <a:solidFill>
                <a:srgbClr val="D2D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1"/>
              <p:cNvSpPr/>
              <p:nvPr/>
            </p:nvSpPr>
            <p:spPr>
              <a:xfrm>
                <a:off x="1322400" y="4748025"/>
                <a:ext cx="90875" cy="16975"/>
              </a:xfrm>
              <a:custGeom>
                <a:rect b="b" l="l" r="r" t="t"/>
                <a:pathLst>
                  <a:path extrusionOk="0" h="679" w="3635">
                    <a:moveTo>
                      <a:pt x="0" y="0"/>
                    </a:moveTo>
                    <a:lnTo>
                      <a:pt x="0" y="678"/>
                    </a:lnTo>
                    <a:lnTo>
                      <a:pt x="3635" y="678"/>
                    </a:lnTo>
                    <a:lnTo>
                      <a:pt x="3635" y="0"/>
                    </a:lnTo>
                    <a:close/>
                  </a:path>
                </a:pathLst>
              </a:custGeom>
              <a:solidFill>
                <a:srgbClr val="BFD0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1"/>
              <p:cNvSpPr/>
              <p:nvPr/>
            </p:nvSpPr>
            <p:spPr>
              <a:xfrm>
                <a:off x="1323750" y="4764300"/>
                <a:ext cx="87500" cy="33250"/>
              </a:xfrm>
              <a:custGeom>
                <a:rect b="b" l="l" r="r" t="t"/>
                <a:pathLst>
                  <a:path extrusionOk="0" h="1330" w="3500">
                    <a:moveTo>
                      <a:pt x="0" y="0"/>
                    </a:moveTo>
                    <a:lnTo>
                      <a:pt x="0" y="1329"/>
                    </a:lnTo>
                    <a:lnTo>
                      <a:pt x="3499" y="1329"/>
                    </a:lnTo>
                    <a:lnTo>
                      <a:pt x="3499" y="0"/>
                    </a:lnTo>
                    <a:close/>
                  </a:path>
                </a:pathLst>
              </a:custGeom>
              <a:solidFill>
                <a:srgbClr val="ABBC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0" name="Google Shape;1350;p41"/>
          <p:cNvGrpSpPr/>
          <p:nvPr/>
        </p:nvGrpSpPr>
        <p:grpSpPr>
          <a:xfrm>
            <a:off x="5522430" y="3221942"/>
            <a:ext cx="969394" cy="1139325"/>
            <a:chOff x="693125" y="4483550"/>
            <a:chExt cx="340425" cy="400100"/>
          </a:xfrm>
        </p:grpSpPr>
        <p:sp>
          <p:nvSpPr>
            <p:cNvPr id="1351" name="Google Shape;1351;p41"/>
            <p:cNvSpPr/>
            <p:nvPr/>
          </p:nvSpPr>
          <p:spPr>
            <a:xfrm>
              <a:off x="693125" y="4483550"/>
              <a:ext cx="340425" cy="400100"/>
            </a:xfrm>
            <a:custGeom>
              <a:rect b="b" l="l" r="r" t="t"/>
              <a:pathLst>
                <a:path extrusionOk="0" h="16004" w="13617">
                  <a:moveTo>
                    <a:pt x="651" y="1"/>
                  </a:moveTo>
                  <a:cubicBezTo>
                    <a:pt x="271" y="1"/>
                    <a:pt x="0" y="299"/>
                    <a:pt x="0" y="652"/>
                  </a:cubicBezTo>
                  <a:lnTo>
                    <a:pt x="0" y="15353"/>
                  </a:lnTo>
                  <a:cubicBezTo>
                    <a:pt x="0" y="15733"/>
                    <a:pt x="298" y="16004"/>
                    <a:pt x="651" y="16004"/>
                  </a:cubicBezTo>
                  <a:lnTo>
                    <a:pt x="12965" y="16004"/>
                  </a:lnTo>
                  <a:cubicBezTo>
                    <a:pt x="13345" y="16004"/>
                    <a:pt x="13616" y="15706"/>
                    <a:pt x="13616" y="15353"/>
                  </a:cubicBezTo>
                  <a:lnTo>
                    <a:pt x="13616" y="652"/>
                  </a:lnTo>
                  <a:cubicBezTo>
                    <a:pt x="13616" y="272"/>
                    <a:pt x="13291" y="1"/>
                    <a:pt x="12965" y="1"/>
                  </a:cubicBezTo>
                  <a:close/>
                </a:path>
              </a:pathLst>
            </a:custGeom>
            <a:solidFill>
              <a:srgbClr val="ED6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1"/>
            <p:cNvSpPr/>
            <p:nvPr/>
          </p:nvSpPr>
          <p:spPr>
            <a:xfrm>
              <a:off x="718200" y="4514750"/>
              <a:ext cx="291600" cy="83425"/>
            </a:xfrm>
            <a:custGeom>
              <a:rect b="b" l="l" r="r" t="t"/>
              <a:pathLst>
                <a:path extrusionOk="0" h="3337" w="11664">
                  <a:moveTo>
                    <a:pt x="1" y="1"/>
                  </a:moveTo>
                  <a:lnTo>
                    <a:pt x="1" y="3337"/>
                  </a:lnTo>
                  <a:lnTo>
                    <a:pt x="11664" y="3337"/>
                  </a:lnTo>
                  <a:lnTo>
                    <a:pt x="11664" y="28"/>
                  </a:lnTo>
                  <a:lnTo>
                    <a:pt x="1" y="1"/>
                  </a:lnTo>
                  <a:close/>
                </a:path>
              </a:pathLst>
            </a:custGeom>
            <a:solidFill>
              <a:srgbClr val="3D4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1"/>
            <p:cNvSpPr/>
            <p:nvPr/>
          </p:nvSpPr>
          <p:spPr>
            <a:xfrm>
              <a:off x="718875" y="4630025"/>
              <a:ext cx="62425" cy="43425"/>
            </a:xfrm>
            <a:custGeom>
              <a:rect b="b" l="l" r="r" t="t"/>
              <a:pathLst>
                <a:path extrusionOk="0" h="1737" w="2497">
                  <a:moveTo>
                    <a:pt x="299" y="1"/>
                  </a:moveTo>
                  <a:cubicBezTo>
                    <a:pt x="136" y="1"/>
                    <a:pt x="1" y="136"/>
                    <a:pt x="1" y="326"/>
                  </a:cubicBezTo>
                  <a:lnTo>
                    <a:pt x="1" y="1438"/>
                  </a:lnTo>
                  <a:cubicBezTo>
                    <a:pt x="1" y="1601"/>
                    <a:pt x="136" y="1737"/>
                    <a:pt x="299" y="1737"/>
                  </a:cubicBezTo>
                  <a:lnTo>
                    <a:pt x="2198" y="1737"/>
                  </a:lnTo>
                  <a:cubicBezTo>
                    <a:pt x="2361" y="1737"/>
                    <a:pt x="2496" y="1601"/>
                    <a:pt x="2496" y="1438"/>
                  </a:cubicBezTo>
                  <a:lnTo>
                    <a:pt x="2496" y="326"/>
                  </a:lnTo>
                  <a:cubicBezTo>
                    <a:pt x="2496" y="136"/>
                    <a:pt x="2361" y="1"/>
                    <a:pt x="2198" y="1"/>
                  </a:cubicBez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1"/>
            <p:cNvSpPr/>
            <p:nvPr/>
          </p:nvSpPr>
          <p:spPr>
            <a:xfrm>
              <a:off x="794825" y="4630025"/>
              <a:ext cx="63100" cy="43425"/>
            </a:xfrm>
            <a:custGeom>
              <a:rect b="b" l="l" r="r" t="t"/>
              <a:pathLst>
                <a:path extrusionOk="0" h="1737" w="2524">
                  <a:moveTo>
                    <a:pt x="299" y="1"/>
                  </a:moveTo>
                  <a:cubicBezTo>
                    <a:pt x="136" y="1"/>
                    <a:pt x="1" y="136"/>
                    <a:pt x="1" y="326"/>
                  </a:cubicBezTo>
                  <a:lnTo>
                    <a:pt x="1" y="1438"/>
                  </a:lnTo>
                  <a:cubicBezTo>
                    <a:pt x="1" y="1601"/>
                    <a:pt x="136" y="1737"/>
                    <a:pt x="299" y="1737"/>
                  </a:cubicBezTo>
                  <a:lnTo>
                    <a:pt x="2198" y="1737"/>
                  </a:lnTo>
                  <a:cubicBezTo>
                    <a:pt x="2388" y="1737"/>
                    <a:pt x="2523" y="1601"/>
                    <a:pt x="2523" y="1438"/>
                  </a:cubicBezTo>
                  <a:lnTo>
                    <a:pt x="2523" y="326"/>
                  </a:lnTo>
                  <a:cubicBezTo>
                    <a:pt x="2523" y="136"/>
                    <a:pt x="2388" y="1"/>
                    <a:pt x="2198" y="1"/>
                  </a:cubicBez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1"/>
            <p:cNvSpPr/>
            <p:nvPr/>
          </p:nvSpPr>
          <p:spPr>
            <a:xfrm>
              <a:off x="871450" y="4630025"/>
              <a:ext cx="62425" cy="43425"/>
            </a:xfrm>
            <a:custGeom>
              <a:rect b="b" l="l" r="r" t="t"/>
              <a:pathLst>
                <a:path extrusionOk="0" h="1737" w="2497">
                  <a:moveTo>
                    <a:pt x="299" y="1"/>
                  </a:moveTo>
                  <a:cubicBezTo>
                    <a:pt x="136" y="1"/>
                    <a:pt x="1" y="136"/>
                    <a:pt x="1" y="326"/>
                  </a:cubicBezTo>
                  <a:lnTo>
                    <a:pt x="1" y="1438"/>
                  </a:lnTo>
                  <a:cubicBezTo>
                    <a:pt x="1" y="1601"/>
                    <a:pt x="136" y="1737"/>
                    <a:pt x="299" y="1737"/>
                  </a:cubicBezTo>
                  <a:lnTo>
                    <a:pt x="2198" y="1737"/>
                  </a:lnTo>
                  <a:cubicBezTo>
                    <a:pt x="2360" y="1737"/>
                    <a:pt x="2496" y="1601"/>
                    <a:pt x="2496" y="1438"/>
                  </a:cubicBezTo>
                  <a:lnTo>
                    <a:pt x="2496" y="326"/>
                  </a:lnTo>
                  <a:cubicBezTo>
                    <a:pt x="2496" y="136"/>
                    <a:pt x="2360" y="1"/>
                    <a:pt x="2198" y="1"/>
                  </a:cubicBez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1"/>
            <p:cNvSpPr/>
            <p:nvPr/>
          </p:nvSpPr>
          <p:spPr>
            <a:xfrm>
              <a:off x="947400" y="4630025"/>
              <a:ext cx="63100" cy="43425"/>
            </a:xfrm>
            <a:custGeom>
              <a:rect b="b" l="l" r="r" t="t"/>
              <a:pathLst>
                <a:path extrusionOk="0" h="1737" w="2524">
                  <a:moveTo>
                    <a:pt x="326" y="1"/>
                  </a:moveTo>
                  <a:cubicBezTo>
                    <a:pt x="136" y="1"/>
                    <a:pt x="1" y="136"/>
                    <a:pt x="1" y="326"/>
                  </a:cubicBezTo>
                  <a:lnTo>
                    <a:pt x="1" y="1438"/>
                  </a:lnTo>
                  <a:cubicBezTo>
                    <a:pt x="1" y="1601"/>
                    <a:pt x="136" y="1737"/>
                    <a:pt x="326" y="1737"/>
                  </a:cubicBezTo>
                  <a:lnTo>
                    <a:pt x="2198" y="1737"/>
                  </a:lnTo>
                  <a:cubicBezTo>
                    <a:pt x="2387" y="1737"/>
                    <a:pt x="2523" y="1601"/>
                    <a:pt x="2523" y="1438"/>
                  </a:cubicBezTo>
                  <a:lnTo>
                    <a:pt x="2523" y="326"/>
                  </a:lnTo>
                  <a:cubicBezTo>
                    <a:pt x="2523" y="136"/>
                    <a:pt x="2387" y="1"/>
                    <a:pt x="2198" y="1"/>
                  </a:cubicBez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1"/>
            <p:cNvSpPr/>
            <p:nvPr/>
          </p:nvSpPr>
          <p:spPr>
            <a:xfrm>
              <a:off x="718875" y="4691050"/>
              <a:ext cx="62425" cy="43425"/>
            </a:xfrm>
            <a:custGeom>
              <a:rect b="b" l="l" r="r" t="t"/>
              <a:pathLst>
                <a:path extrusionOk="0" h="1737" w="2497">
                  <a:moveTo>
                    <a:pt x="299" y="1"/>
                  </a:moveTo>
                  <a:cubicBezTo>
                    <a:pt x="136" y="1"/>
                    <a:pt x="1" y="136"/>
                    <a:pt x="1" y="326"/>
                  </a:cubicBezTo>
                  <a:lnTo>
                    <a:pt x="1" y="1438"/>
                  </a:lnTo>
                  <a:cubicBezTo>
                    <a:pt x="1" y="1601"/>
                    <a:pt x="136" y="1737"/>
                    <a:pt x="299" y="1737"/>
                  </a:cubicBezTo>
                  <a:lnTo>
                    <a:pt x="2198" y="1737"/>
                  </a:lnTo>
                  <a:cubicBezTo>
                    <a:pt x="2361" y="1737"/>
                    <a:pt x="2496" y="1601"/>
                    <a:pt x="2496" y="1438"/>
                  </a:cubicBezTo>
                  <a:lnTo>
                    <a:pt x="2496" y="326"/>
                  </a:lnTo>
                  <a:cubicBezTo>
                    <a:pt x="2496" y="136"/>
                    <a:pt x="2361" y="1"/>
                    <a:pt x="2198" y="1"/>
                  </a:cubicBez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1"/>
            <p:cNvSpPr/>
            <p:nvPr/>
          </p:nvSpPr>
          <p:spPr>
            <a:xfrm>
              <a:off x="794825" y="4691050"/>
              <a:ext cx="63100" cy="43425"/>
            </a:xfrm>
            <a:custGeom>
              <a:rect b="b" l="l" r="r" t="t"/>
              <a:pathLst>
                <a:path extrusionOk="0" h="1737" w="2524">
                  <a:moveTo>
                    <a:pt x="299" y="1"/>
                  </a:moveTo>
                  <a:cubicBezTo>
                    <a:pt x="136" y="1"/>
                    <a:pt x="1" y="136"/>
                    <a:pt x="1" y="326"/>
                  </a:cubicBezTo>
                  <a:lnTo>
                    <a:pt x="1" y="1438"/>
                  </a:lnTo>
                  <a:cubicBezTo>
                    <a:pt x="1" y="1601"/>
                    <a:pt x="136" y="1737"/>
                    <a:pt x="299" y="1737"/>
                  </a:cubicBezTo>
                  <a:lnTo>
                    <a:pt x="2198" y="1737"/>
                  </a:lnTo>
                  <a:cubicBezTo>
                    <a:pt x="2388" y="1737"/>
                    <a:pt x="2523" y="1601"/>
                    <a:pt x="2523" y="1438"/>
                  </a:cubicBezTo>
                  <a:lnTo>
                    <a:pt x="2523" y="326"/>
                  </a:lnTo>
                  <a:cubicBezTo>
                    <a:pt x="2523" y="136"/>
                    <a:pt x="2388" y="1"/>
                    <a:pt x="2198" y="1"/>
                  </a:cubicBez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1"/>
            <p:cNvSpPr/>
            <p:nvPr/>
          </p:nvSpPr>
          <p:spPr>
            <a:xfrm>
              <a:off x="871450" y="4691050"/>
              <a:ext cx="62425" cy="43425"/>
            </a:xfrm>
            <a:custGeom>
              <a:rect b="b" l="l" r="r" t="t"/>
              <a:pathLst>
                <a:path extrusionOk="0" h="1737" w="2497">
                  <a:moveTo>
                    <a:pt x="299" y="1"/>
                  </a:moveTo>
                  <a:cubicBezTo>
                    <a:pt x="136" y="1"/>
                    <a:pt x="1" y="136"/>
                    <a:pt x="1" y="326"/>
                  </a:cubicBezTo>
                  <a:lnTo>
                    <a:pt x="1" y="1438"/>
                  </a:lnTo>
                  <a:cubicBezTo>
                    <a:pt x="1" y="1601"/>
                    <a:pt x="136" y="1737"/>
                    <a:pt x="299" y="1737"/>
                  </a:cubicBezTo>
                  <a:lnTo>
                    <a:pt x="2198" y="1737"/>
                  </a:lnTo>
                  <a:cubicBezTo>
                    <a:pt x="2360" y="1737"/>
                    <a:pt x="2496" y="1601"/>
                    <a:pt x="2496" y="1438"/>
                  </a:cubicBezTo>
                  <a:lnTo>
                    <a:pt x="2496" y="326"/>
                  </a:lnTo>
                  <a:cubicBezTo>
                    <a:pt x="2496" y="136"/>
                    <a:pt x="2360" y="1"/>
                    <a:pt x="2198" y="1"/>
                  </a:cubicBez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1"/>
            <p:cNvSpPr/>
            <p:nvPr/>
          </p:nvSpPr>
          <p:spPr>
            <a:xfrm>
              <a:off x="947400" y="4691050"/>
              <a:ext cx="63100" cy="43425"/>
            </a:xfrm>
            <a:custGeom>
              <a:rect b="b" l="l" r="r" t="t"/>
              <a:pathLst>
                <a:path extrusionOk="0" h="1737" w="2524">
                  <a:moveTo>
                    <a:pt x="326" y="1"/>
                  </a:moveTo>
                  <a:cubicBezTo>
                    <a:pt x="136" y="1"/>
                    <a:pt x="1" y="136"/>
                    <a:pt x="1" y="326"/>
                  </a:cubicBezTo>
                  <a:lnTo>
                    <a:pt x="1" y="1438"/>
                  </a:lnTo>
                  <a:cubicBezTo>
                    <a:pt x="1" y="1601"/>
                    <a:pt x="136" y="1737"/>
                    <a:pt x="326" y="1737"/>
                  </a:cubicBezTo>
                  <a:lnTo>
                    <a:pt x="2198" y="1737"/>
                  </a:lnTo>
                  <a:cubicBezTo>
                    <a:pt x="2387" y="1737"/>
                    <a:pt x="2523" y="1601"/>
                    <a:pt x="2523" y="1438"/>
                  </a:cubicBezTo>
                  <a:lnTo>
                    <a:pt x="2523" y="326"/>
                  </a:lnTo>
                  <a:cubicBezTo>
                    <a:pt x="2523" y="136"/>
                    <a:pt x="2387" y="1"/>
                    <a:pt x="2198" y="1"/>
                  </a:cubicBez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1"/>
            <p:cNvSpPr/>
            <p:nvPr/>
          </p:nvSpPr>
          <p:spPr>
            <a:xfrm>
              <a:off x="718875" y="4752075"/>
              <a:ext cx="62425" cy="43425"/>
            </a:xfrm>
            <a:custGeom>
              <a:rect b="b" l="l" r="r" t="t"/>
              <a:pathLst>
                <a:path extrusionOk="0" h="1737" w="2497">
                  <a:moveTo>
                    <a:pt x="299" y="1"/>
                  </a:moveTo>
                  <a:cubicBezTo>
                    <a:pt x="136" y="1"/>
                    <a:pt x="1" y="137"/>
                    <a:pt x="1" y="326"/>
                  </a:cubicBezTo>
                  <a:lnTo>
                    <a:pt x="1" y="1438"/>
                  </a:lnTo>
                  <a:cubicBezTo>
                    <a:pt x="1" y="1601"/>
                    <a:pt x="136" y="1737"/>
                    <a:pt x="299" y="1737"/>
                  </a:cubicBezTo>
                  <a:lnTo>
                    <a:pt x="2198" y="1737"/>
                  </a:lnTo>
                  <a:cubicBezTo>
                    <a:pt x="2361" y="1737"/>
                    <a:pt x="2496" y="1601"/>
                    <a:pt x="2496" y="1438"/>
                  </a:cubicBezTo>
                  <a:lnTo>
                    <a:pt x="2496" y="326"/>
                  </a:lnTo>
                  <a:cubicBezTo>
                    <a:pt x="2496" y="137"/>
                    <a:pt x="2361" y="1"/>
                    <a:pt x="2198" y="1"/>
                  </a:cubicBez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1"/>
            <p:cNvSpPr/>
            <p:nvPr/>
          </p:nvSpPr>
          <p:spPr>
            <a:xfrm>
              <a:off x="794825" y="4752075"/>
              <a:ext cx="63100" cy="43425"/>
            </a:xfrm>
            <a:custGeom>
              <a:rect b="b" l="l" r="r" t="t"/>
              <a:pathLst>
                <a:path extrusionOk="0" h="1737" w="2524">
                  <a:moveTo>
                    <a:pt x="299" y="1"/>
                  </a:moveTo>
                  <a:cubicBezTo>
                    <a:pt x="136" y="1"/>
                    <a:pt x="1" y="137"/>
                    <a:pt x="1" y="326"/>
                  </a:cubicBezTo>
                  <a:lnTo>
                    <a:pt x="1" y="1438"/>
                  </a:lnTo>
                  <a:cubicBezTo>
                    <a:pt x="1" y="1601"/>
                    <a:pt x="136" y="1737"/>
                    <a:pt x="299" y="1737"/>
                  </a:cubicBezTo>
                  <a:lnTo>
                    <a:pt x="2198" y="1737"/>
                  </a:lnTo>
                  <a:cubicBezTo>
                    <a:pt x="2388" y="1737"/>
                    <a:pt x="2523" y="1601"/>
                    <a:pt x="2523" y="1438"/>
                  </a:cubicBezTo>
                  <a:lnTo>
                    <a:pt x="2523" y="326"/>
                  </a:lnTo>
                  <a:cubicBezTo>
                    <a:pt x="2523" y="137"/>
                    <a:pt x="2388" y="1"/>
                    <a:pt x="2198" y="1"/>
                  </a:cubicBez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1"/>
            <p:cNvSpPr/>
            <p:nvPr/>
          </p:nvSpPr>
          <p:spPr>
            <a:xfrm>
              <a:off x="870100" y="4752075"/>
              <a:ext cx="63075" cy="43425"/>
            </a:xfrm>
            <a:custGeom>
              <a:rect b="b" l="l" r="r" t="t"/>
              <a:pathLst>
                <a:path extrusionOk="0" h="1737" w="2523">
                  <a:moveTo>
                    <a:pt x="326" y="1"/>
                  </a:moveTo>
                  <a:cubicBezTo>
                    <a:pt x="163" y="1"/>
                    <a:pt x="0" y="137"/>
                    <a:pt x="0" y="326"/>
                  </a:cubicBezTo>
                  <a:lnTo>
                    <a:pt x="0" y="1438"/>
                  </a:lnTo>
                  <a:cubicBezTo>
                    <a:pt x="0" y="1601"/>
                    <a:pt x="163" y="1737"/>
                    <a:pt x="326" y="1737"/>
                  </a:cubicBezTo>
                  <a:lnTo>
                    <a:pt x="2225" y="1737"/>
                  </a:lnTo>
                  <a:cubicBezTo>
                    <a:pt x="2387" y="1737"/>
                    <a:pt x="2523" y="1601"/>
                    <a:pt x="2523" y="1438"/>
                  </a:cubicBezTo>
                  <a:lnTo>
                    <a:pt x="2523" y="326"/>
                  </a:lnTo>
                  <a:cubicBezTo>
                    <a:pt x="2523" y="137"/>
                    <a:pt x="2387" y="1"/>
                    <a:pt x="2225" y="1"/>
                  </a:cubicBez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41"/>
            <p:cNvSpPr/>
            <p:nvPr/>
          </p:nvSpPr>
          <p:spPr>
            <a:xfrm>
              <a:off x="719550" y="4813125"/>
              <a:ext cx="138375" cy="43400"/>
            </a:xfrm>
            <a:custGeom>
              <a:rect b="b" l="l" r="r" t="t"/>
              <a:pathLst>
                <a:path extrusionOk="0" h="1736" w="5535">
                  <a:moveTo>
                    <a:pt x="299" y="0"/>
                  </a:moveTo>
                  <a:cubicBezTo>
                    <a:pt x="137" y="0"/>
                    <a:pt x="1" y="136"/>
                    <a:pt x="1" y="326"/>
                  </a:cubicBezTo>
                  <a:lnTo>
                    <a:pt x="1" y="1438"/>
                  </a:lnTo>
                  <a:cubicBezTo>
                    <a:pt x="1" y="1600"/>
                    <a:pt x="137" y="1736"/>
                    <a:pt x="299" y="1736"/>
                  </a:cubicBezTo>
                  <a:lnTo>
                    <a:pt x="5209" y="1736"/>
                  </a:lnTo>
                  <a:cubicBezTo>
                    <a:pt x="5399" y="1736"/>
                    <a:pt x="5534" y="1600"/>
                    <a:pt x="5534" y="1438"/>
                  </a:cubicBezTo>
                  <a:lnTo>
                    <a:pt x="5534" y="326"/>
                  </a:lnTo>
                  <a:cubicBezTo>
                    <a:pt x="5534" y="136"/>
                    <a:pt x="5399" y="0"/>
                    <a:pt x="5209" y="0"/>
                  </a:cubicBezTo>
                  <a:close/>
                </a:path>
              </a:pathLst>
            </a:custGeom>
            <a:solidFill>
              <a:srgbClr val="EFA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1"/>
            <p:cNvSpPr/>
            <p:nvPr/>
          </p:nvSpPr>
          <p:spPr>
            <a:xfrm>
              <a:off x="870100" y="4813125"/>
              <a:ext cx="63075" cy="43400"/>
            </a:xfrm>
            <a:custGeom>
              <a:rect b="b" l="l" r="r" t="t"/>
              <a:pathLst>
                <a:path extrusionOk="0" h="1736" w="2523">
                  <a:moveTo>
                    <a:pt x="326" y="0"/>
                  </a:moveTo>
                  <a:cubicBezTo>
                    <a:pt x="163" y="0"/>
                    <a:pt x="0" y="136"/>
                    <a:pt x="0" y="326"/>
                  </a:cubicBezTo>
                  <a:lnTo>
                    <a:pt x="0" y="1438"/>
                  </a:lnTo>
                  <a:cubicBezTo>
                    <a:pt x="0" y="1600"/>
                    <a:pt x="163" y="1736"/>
                    <a:pt x="326" y="1736"/>
                  </a:cubicBezTo>
                  <a:lnTo>
                    <a:pt x="2225" y="1736"/>
                  </a:lnTo>
                  <a:cubicBezTo>
                    <a:pt x="2387" y="1736"/>
                    <a:pt x="2523" y="1600"/>
                    <a:pt x="2523" y="1438"/>
                  </a:cubicBezTo>
                  <a:lnTo>
                    <a:pt x="2523" y="326"/>
                  </a:lnTo>
                  <a:cubicBezTo>
                    <a:pt x="2523" y="136"/>
                    <a:pt x="2387" y="0"/>
                    <a:pt x="2225" y="0"/>
                  </a:cubicBezTo>
                  <a:close/>
                </a:path>
              </a:pathLst>
            </a:custGeom>
            <a:solidFill>
              <a:srgbClr val="EAEE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1"/>
            <p:cNvSpPr/>
            <p:nvPr/>
          </p:nvSpPr>
          <p:spPr>
            <a:xfrm>
              <a:off x="947400" y="4752075"/>
              <a:ext cx="63100" cy="104450"/>
            </a:xfrm>
            <a:custGeom>
              <a:rect b="b" l="l" r="r" t="t"/>
              <a:pathLst>
                <a:path extrusionOk="0" h="4178" w="2524">
                  <a:moveTo>
                    <a:pt x="326" y="1"/>
                  </a:moveTo>
                  <a:cubicBezTo>
                    <a:pt x="136" y="1"/>
                    <a:pt x="1" y="137"/>
                    <a:pt x="1" y="326"/>
                  </a:cubicBezTo>
                  <a:lnTo>
                    <a:pt x="1" y="3880"/>
                  </a:lnTo>
                  <a:cubicBezTo>
                    <a:pt x="1" y="4042"/>
                    <a:pt x="136" y="4178"/>
                    <a:pt x="326" y="4178"/>
                  </a:cubicBezTo>
                  <a:lnTo>
                    <a:pt x="2198" y="4178"/>
                  </a:lnTo>
                  <a:cubicBezTo>
                    <a:pt x="2387" y="4178"/>
                    <a:pt x="2523" y="4042"/>
                    <a:pt x="2523" y="3880"/>
                  </a:cubicBezTo>
                  <a:lnTo>
                    <a:pt x="2523" y="326"/>
                  </a:lnTo>
                  <a:cubicBezTo>
                    <a:pt x="2523" y="137"/>
                    <a:pt x="2387" y="1"/>
                    <a:pt x="2198" y="1"/>
                  </a:cubicBezTo>
                  <a:close/>
                </a:path>
              </a:pathLst>
            </a:custGeom>
            <a:solidFill>
              <a:srgbClr val="78DC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42"/>
          <p:cNvSpPr txBox="1"/>
          <p:nvPr>
            <p:ph idx="2" type="subTitle"/>
          </p:nvPr>
        </p:nvSpPr>
        <p:spPr>
          <a:xfrm>
            <a:off x="3014203" y="2323925"/>
            <a:ext cx="28602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Fraudsters use devices installed on ATMs or point-of-sale terminals to capture card information from unsuspecting individuals</a:t>
            </a:r>
            <a:endParaRPr sz="1200"/>
          </a:p>
        </p:txBody>
      </p:sp>
      <p:sp>
        <p:nvSpPr>
          <p:cNvPr id="1372" name="Google Shape;1372;p42"/>
          <p:cNvSpPr txBox="1"/>
          <p:nvPr>
            <p:ph idx="5" type="subTitle"/>
          </p:nvPr>
        </p:nvSpPr>
        <p:spPr>
          <a:xfrm>
            <a:off x="5797100" y="2323925"/>
            <a:ext cx="25563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Fraudsters use deceptive emails, messages, or websites to trick individuals into revealing their credit card details</a:t>
            </a:r>
            <a:endParaRPr sz="1200"/>
          </a:p>
        </p:txBody>
      </p:sp>
      <p:sp>
        <p:nvSpPr>
          <p:cNvPr id="1373" name="Google Shape;1373;p4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Most Common Credit Card Fraud Cases</a:t>
            </a:r>
            <a:endParaRPr b="1"/>
          </a:p>
        </p:txBody>
      </p:sp>
      <p:sp>
        <p:nvSpPr>
          <p:cNvPr id="1374" name="Google Shape;1374;p42"/>
          <p:cNvSpPr txBox="1"/>
          <p:nvPr>
            <p:ph idx="1" type="subTitle"/>
          </p:nvPr>
        </p:nvSpPr>
        <p:spPr>
          <a:xfrm>
            <a:off x="231275" y="2266150"/>
            <a:ext cx="2719800" cy="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Opportunistic individuals use lost or stolen physical cards to make unauthorized transactions before the cardholder reports the loss.</a:t>
            </a:r>
            <a:endParaRPr sz="1200"/>
          </a:p>
        </p:txBody>
      </p:sp>
      <p:sp>
        <p:nvSpPr>
          <p:cNvPr id="1375" name="Google Shape;1375;p42"/>
          <p:cNvSpPr txBox="1"/>
          <p:nvPr>
            <p:ph idx="3" type="subTitle"/>
          </p:nvPr>
        </p:nvSpPr>
        <p:spPr>
          <a:xfrm>
            <a:off x="185025" y="4273925"/>
            <a:ext cx="3024900" cy="6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Criminals steal personal information to impersonate individuals and open fraudulent credit card accounts in their names</a:t>
            </a:r>
            <a:endParaRPr sz="1200"/>
          </a:p>
        </p:txBody>
      </p:sp>
      <p:sp>
        <p:nvSpPr>
          <p:cNvPr id="1376" name="Google Shape;1376;p42"/>
          <p:cNvSpPr txBox="1"/>
          <p:nvPr>
            <p:ph idx="4" type="subTitle"/>
          </p:nvPr>
        </p:nvSpPr>
        <p:spPr>
          <a:xfrm>
            <a:off x="2951075" y="4273975"/>
            <a:ext cx="2636400" cy="6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Hackers gain unauthorized access to a company's database, compromising sensitive information, including credit card details, of a large number of users</a:t>
            </a:r>
            <a:endParaRPr sz="1200"/>
          </a:p>
        </p:txBody>
      </p:sp>
      <p:sp>
        <p:nvSpPr>
          <p:cNvPr id="1377" name="Google Shape;1377;p42"/>
          <p:cNvSpPr txBox="1"/>
          <p:nvPr>
            <p:ph idx="6" type="subTitle"/>
          </p:nvPr>
        </p:nvSpPr>
        <p:spPr>
          <a:xfrm>
            <a:off x="5587475" y="4120975"/>
            <a:ext cx="2860200" cy="68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Employees within financial institutions or businesses exploit their access to credit card information for personal gain, either by selling data or conducting fraudulent transactions</a:t>
            </a:r>
            <a:endParaRPr sz="1200"/>
          </a:p>
        </p:txBody>
      </p:sp>
      <p:sp>
        <p:nvSpPr>
          <p:cNvPr id="1378" name="Google Shape;1378;p42"/>
          <p:cNvSpPr txBox="1"/>
          <p:nvPr>
            <p:ph idx="7" type="subTitle"/>
          </p:nvPr>
        </p:nvSpPr>
        <p:spPr>
          <a:xfrm>
            <a:off x="235644" y="1874699"/>
            <a:ext cx="2229000" cy="4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500"/>
              <a:t>Stolen Card</a:t>
            </a:r>
            <a:endParaRPr b="1" sz="1500"/>
          </a:p>
        </p:txBody>
      </p:sp>
      <p:sp>
        <p:nvSpPr>
          <p:cNvPr id="1379" name="Google Shape;1379;p42"/>
          <p:cNvSpPr txBox="1"/>
          <p:nvPr>
            <p:ph idx="8" type="subTitle"/>
          </p:nvPr>
        </p:nvSpPr>
        <p:spPr>
          <a:xfrm>
            <a:off x="3018583" y="1945324"/>
            <a:ext cx="2229000" cy="4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500"/>
              <a:t>Card Skimming</a:t>
            </a:r>
            <a:endParaRPr b="1" sz="1500"/>
          </a:p>
        </p:txBody>
      </p:sp>
      <p:sp>
        <p:nvSpPr>
          <p:cNvPr id="1380" name="Google Shape;1380;p42"/>
          <p:cNvSpPr txBox="1"/>
          <p:nvPr>
            <p:ph idx="9" type="subTitle"/>
          </p:nvPr>
        </p:nvSpPr>
        <p:spPr>
          <a:xfrm>
            <a:off x="5801497" y="1946087"/>
            <a:ext cx="2229000" cy="4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500"/>
              <a:t>Phishing</a:t>
            </a:r>
            <a:r>
              <a:rPr b="1" lang="en" sz="1500"/>
              <a:t> Attacks</a:t>
            </a:r>
            <a:endParaRPr b="1" sz="1500"/>
          </a:p>
        </p:txBody>
      </p:sp>
      <p:sp>
        <p:nvSpPr>
          <p:cNvPr id="1381" name="Google Shape;1381;p42"/>
          <p:cNvSpPr txBox="1"/>
          <p:nvPr>
            <p:ph idx="13" type="subTitle"/>
          </p:nvPr>
        </p:nvSpPr>
        <p:spPr>
          <a:xfrm>
            <a:off x="235644" y="3919026"/>
            <a:ext cx="2229000" cy="4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500"/>
              <a:t>Identity Theft</a:t>
            </a:r>
            <a:endParaRPr b="1" sz="1500"/>
          </a:p>
        </p:txBody>
      </p:sp>
      <p:sp>
        <p:nvSpPr>
          <p:cNvPr id="1382" name="Google Shape;1382;p42"/>
          <p:cNvSpPr txBox="1"/>
          <p:nvPr>
            <p:ph idx="14" type="subTitle"/>
          </p:nvPr>
        </p:nvSpPr>
        <p:spPr>
          <a:xfrm>
            <a:off x="3018583" y="3919013"/>
            <a:ext cx="2229000" cy="4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500"/>
              <a:t>Data Breach</a:t>
            </a:r>
            <a:endParaRPr b="1" sz="1500"/>
          </a:p>
        </p:txBody>
      </p:sp>
      <p:sp>
        <p:nvSpPr>
          <p:cNvPr id="1383" name="Google Shape;1383;p42"/>
          <p:cNvSpPr txBox="1"/>
          <p:nvPr>
            <p:ph idx="15" type="subTitle"/>
          </p:nvPr>
        </p:nvSpPr>
        <p:spPr>
          <a:xfrm>
            <a:off x="5903072" y="3867101"/>
            <a:ext cx="2229000" cy="432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500"/>
              <a:t>Insider Fraud</a:t>
            </a:r>
            <a:endParaRPr b="1" sz="1500"/>
          </a:p>
        </p:txBody>
      </p:sp>
      <p:grpSp>
        <p:nvGrpSpPr>
          <p:cNvPr id="1384" name="Google Shape;1384;p42"/>
          <p:cNvGrpSpPr/>
          <p:nvPr/>
        </p:nvGrpSpPr>
        <p:grpSpPr>
          <a:xfrm>
            <a:off x="6753528" y="1297578"/>
            <a:ext cx="325389" cy="559178"/>
            <a:chOff x="5559299" y="3009641"/>
            <a:chExt cx="288773" cy="487981"/>
          </a:xfrm>
        </p:grpSpPr>
        <p:sp>
          <p:nvSpPr>
            <p:cNvPr id="1385" name="Google Shape;1385;p42"/>
            <p:cNvSpPr/>
            <p:nvPr/>
          </p:nvSpPr>
          <p:spPr>
            <a:xfrm>
              <a:off x="5603395" y="3355876"/>
              <a:ext cx="196553" cy="141746"/>
            </a:xfrm>
            <a:custGeom>
              <a:rect b="b" l="l" r="r" t="t"/>
              <a:pathLst>
                <a:path extrusionOk="0" h="4751" w="6588">
                  <a:moveTo>
                    <a:pt x="628" y="1"/>
                  </a:moveTo>
                  <a:lnTo>
                    <a:pt x="628" y="942"/>
                  </a:lnTo>
                  <a:lnTo>
                    <a:pt x="1" y="942"/>
                  </a:lnTo>
                  <a:lnTo>
                    <a:pt x="1" y="1883"/>
                  </a:lnTo>
                  <a:lnTo>
                    <a:pt x="628" y="1883"/>
                  </a:lnTo>
                  <a:lnTo>
                    <a:pt x="628" y="2869"/>
                  </a:lnTo>
                  <a:lnTo>
                    <a:pt x="1883" y="2869"/>
                  </a:lnTo>
                  <a:lnTo>
                    <a:pt x="1883" y="4751"/>
                  </a:lnTo>
                  <a:lnTo>
                    <a:pt x="4706" y="4751"/>
                  </a:lnTo>
                  <a:lnTo>
                    <a:pt x="4706" y="2869"/>
                  </a:lnTo>
                  <a:lnTo>
                    <a:pt x="5960" y="2869"/>
                  </a:lnTo>
                  <a:lnTo>
                    <a:pt x="5960" y="1883"/>
                  </a:lnTo>
                  <a:lnTo>
                    <a:pt x="6588" y="1883"/>
                  </a:lnTo>
                  <a:lnTo>
                    <a:pt x="6588" y="1031"/>
                  </a:lnTo>
                  <a:lnTo>
                    <a:pt x="5960" y="1031"/>
                  </a:lnTo>
                  <a:lnTo>
                    <a:pt x="59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2"/>
            <p:cNvSpPr/>
            <p:nvPr/>
          </p:nvSpPr>
          <p:spPr>
            <a:xfrm>
              <a:off x="5559299" y="3009641"/>
              <a:ext cx="288773" cy="318190"/>
            </a:xfrm>
            <a:custGeom>
              <a:rect b="b" l="l" r="r" t="t"/>
              <a:pathLst>
                <a:path extrusionOk="0" h="10665" w="9679">
                  <a:moveTo>
                    <a:pt x="0" y="0"/>
                  </a:moveTo>
                  <a:lnTo>
                    <a:pt x="0" y="9500"/>
                  </a:lnTo>
                  <a:lnTo>
                    <a:pt x="1165" y="10665"/>
                  </a:lnTo>
                  <a:lnTo>
                    <a:pt x="4347" y="10665"/>
                  </a:lnTo>
                  <a:lnTo>
                    <a:pt x="4347" y="7797"/>
                  </a:lnTo>
                  <a:cubicBezTo>
                    <a:pt x="3630" y="7618"/>
                    <a:pt x="3137" y="7035"/>
                    <a:pt x="3137" y="6363"/>
                  </a:cubicBezTo>
                  <a:lnTo>
                    <a:pt x="4078" y="6363"/>
                  </a:lnTo>
                  <a:cubicBezTo>
                    <a:pt x="4078" y="6677"/>
                    <a:pt x="4391" y="6901"/>
                    <a:pt x="4795" y="6901"/>
                  </a:cubicBezTo>
                  <a:cubicBezTo>
                    <a:pt x="5198" y="6901"/>
                    <a:pt x="5512" y="6632"/>
                    <a:pt x="5512" y="6363"/>
                  </a:cubicBezTo>
                  <a:cubicBezTo>
                    <a:pt x="5512" y="6005"/>
                    <a:pt x="5198" y="5781"/>
                    <a:pt x="4795" y="5781"/>
                  </a:cubicBezTo>
                  <a:cubicBezTo>
                    <a:pt x="3854" y="5781"/>
                    <a:pt x="3137" y="5108"/>
                    <a:pt x="3137" y="4212"/>
                  </a:cubicBezTo>
                  <a:cubicBezTo>
                    <a:pt x="3137" y="3540"/>
                    <a:pt x="3630" y="2913"/>
                    <a:pt x="4347" y="2778"/>
                  </a:cubicBezTo>
                  <a:lnTo>
                    <a:pt x="4347" y="2196"/>
                  </a:lnTo>
                  <a:lnTo>
                    <a:pt x="5288" y="2196"/>
                  </a:lnTo>
                  <a:lnTo>
                    <a:pt x="5288" y="2778"/>
                  </a:lnTo>
                  <a:cubicBezTo>
                    <a:pt x="6049" y="2913"/>
                    <a:pt x="6542" y="3540"/>
                    <a:pt x="6542" y="4212"/>
                  </a:cubicBezTo>
                  <a:lnTo>
                    <a:pt x="5601" y="4212"/>
                  </a:lnTo>
                  <a:cubicBezTo>
                    <a:pt x="5601" y="3899"/>
                    <a:pt x="5243" y="3675"/>
                    <a:pt x="4840" y="3675"/>
                  </a:cubicBezTo>
                  <a:cubicBezTo>
                    <a:pt x="4481" y="3675"/>
                    <a:pt x="4123" y="3943"/>
                    <a:pt x="4123" y="4212"/>
                  </a:cubicBezTo>
                  <a:cubicBezTo>
                    <a:pt x="4123" y="4481"/>
                    <a:pt x="4481" y="4795"/>
                    <a:pt x="4840" y="4795"/>
                  </a:cubicBezTo>
                  <a:cubicBezTo>
                    <a:pt x="5825" y="4795"/>
                    <a:pt x="6542" y="5422"/>
                    <a:pt x="6542" y="6363"/>
                  </a:cubicBezTo>
                  <a:cubicBezTo>
                    <a:pt x="6542" y="7035"/>
                    <a:pt x="6049" y="7618"/>
                    <a:pt x="5288" y="7797"/>
                  </a:cubicBezTo>
                  <a:lnTo>
                    <a:pt x="5288" y="10665"/>
                  </a:lnTo>
                  <a:lnTo>
                    <a:pt x="8514" y="10665"/>
                  </a:lnTo>
                  <a:lnTo>
                    <a:pt x="9679" y="9500"/>
                  </a:lnTo>
                  <a:lnTo>
                    <a:pt x="96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42"/>
          <p:cNvGrpSpPr/>
          <p:nvPr/>
        </p:nvGrpSpPr>
        <p:grpSpPr>
          <a:xfrm>
            <a:off x="1073220" y="3306383"/>
            <a:ext cx="554396" cy="560716"/>
            <a:chOff x="6290554" y="2299747"/>
            <a:chExt cx="492009" cy="489324"/>
          </a:xfrm>
        </p:grpSpPr>
        <p:sp>
          <p:nvSpPr>
            <p:cNvPr id="1388" name="Google Shape;1388;p42"/>
            <p:cNvSpPr/>
            <p:nvPr/>
          </p:nvSpPr>
          <p:spPr>
            <a:xfrm>
              <a:off x="6416219" y="2299747"/>
              <a:ext cx="32132" cy="44156"/>
            </a:xfrm>
            <a:custGeom>
              <a:rect b="b" l="l" r="r" t="t"/>
              <a:pathLst>
                <a:path extrusionOk="0" h="1480" w="1077">
                  <a:moveTo>
                    <a:pt x="1" y="0"/>
                  </a:moveTo>
                  <a:lnTo>
                    <a:pt x="1" y="1479"/>
                  </a:lnTo>
                  <a:cubicBezTo>
                    <a:pt x="628" y="1300"/>
                    <a:pt x="1076" y="672"/>
                    <a:pt x="10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2"/>
            <p:cNvSpPr/>
            <p:nvPr/>
          </p:nvSpPr>
          <p:spPr>
            <a:xfrm>
              <a:off x="6583355" y="2391997"/>
              <a:ext cx="29417" cy="26762"/>
            </a:xfrm>
            <a:custGeom>
              <a:rect b="b" l="l" r="r" t="t"/>
              <a:pathLst>
                <a:path extrusionOk="0" h="897" w="986">
                  <a:moveTo>
                    <a:pt x="493" y="0"/>
                  </a:moveTo>
                  <a:cubicBezTo>
                    <a:pt x="224" y="0"/>
                    <a:pt x="0" y="179"/>
                    <a:pt x="0" y="448"/>
                  </a:cubicBezTo>
                  <a:cubicBezTo>
                    <a:pt x="0" y="672"/>
                    <a:pt x="224" y="896"/>
                    <a:pt x="493" y="896"/>
                  </a:cubicBezTo>
                  <a:cubicBezTo>
                    <a:pt x="762" y="896"/>
                    <a:pt x="986" y="672"/>
                    <a:pt x="986" y="448"/>
                  </a:cubicBezTo>
                  <a:cubicBezTo>
                    <a:pt x="986" y="179"/>
                    <a:pt x="762" y="0"/>
                    <a:pt x="4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2"/>
            <p:cNvSpPr/>
            <p:nvPr/>
          </p:nvSpPr>
          <p:spPr>
            <a:xfrm>
              <a:off x="6416219" y="2465511"/>
              <a:ext cx="32132" cy="42813"/>
            </a:xfrm>
            <a:custGeom>
              <a:rect b="b" l="l" r="r" t="t"/>
              <a:pathLst>
                <a:path extrusionOk="0" h="1435" w="1077">
                  <a:moveTo>
                    <a:pt x="1" y="1"/>
                  </a:moveTo>
                  <a:lnTo>
                    <a:pt x="1" y="1435"/>
                  </a:lnTo>
                  <a:lnTo>
                    <a:pt x="1076" y="1435"/>
                  </a:lnTo>
                  <a:cubicBezTo>
                    <a:pt x="1076" y="762"/>
                    <a:pt x="628" y="180"/>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2"/>
            <p:cNvSpPr/>
            <p:nvPr/>
          </p:nvSpPr>
          <p:spPr>
            <a:xfrm>
              <a:off x="6750461" y="2299747"/>
              <a:ext cx="32102" cy="44156"/>
            </a:xfrm>
            <a:custGeom>
              <a:rect b="b" l="l" r="r" t="t"/>
              <a:pathLst>
                <a:path extrusionOk="0" h="1480" w="1076">
                  <a:moveTo>
                    <a:pt x="0" y="0"/>
                  </a:moveTo>
                  <a:cubicBezTo>
                    <a:pt x="0" y="672"/>
                    <a:pt x="448" y="1300"/>
                    <a:pt x="1076" y="1479"/>
                  </a:cubicBezTo>
                  <a:lnTo>
                    <a:pt x="10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2"/>
            <p:cNvSpPr/>
            <p:nvPr/>
          </p:nvSpPr>
          <p:spPr>
            <a:xfrm>
              <a:off x="6417562" y="2299747"/>
              <a:ext cx="362346" cy="211262"/>
            </a:xfrm>
            <a:custGeom>
              <a:rect b="b" l="l" r="r" t="t"/>
              <a:pathLst>
                <a:path extrusionOk="0" h="7081" w="12145">
                  <a:moveTo>
                    <a:pt x="3720" y="3047"/>
                  </a:moveTo>
                  <a:lnTo>
                    <a:pt x="3720" y="3988"/>
                  </a:lnTo>
                  <a:lnTo>
                    <a:pt x="2734" y="3988"/>
                  </a:lnTo>
                  <a:lnTo>
                    <a:pt x="2734" y="3047"/>
                  </a:lnTo>
                  <a:close/>
                  <a:moveTo>
                    <a:pt x="9411" y="3047"/>
                  </a:moveTo>
                  <a:lnTo>
                    <a:pt x="9411" y="3988"/>
                  </a:lnTo>
                  <a:lnTo>
                    <a:pt x="8470" y="3988"/>
                  </a:lnTo>
                  <a:lnTo>
                    <a:pt x="8470" y="3047"/>
                  </a:lnTo>
                  <a:close/>
                  <a:moveTo>
                    <a:pt x="6050" y="2017"/>
                  </a:moveTo>
                  <a:cubicBezTo>
                    <a:pt x="6857" y="2017"/>
                    <a:pt x="7529" y="2644"/>
                    <a:pt x="7529" y="3495"/>
                  </a:cubicBezTo>
                  <a:cubicBezTo>
                    <a:pt x="7529" y="4302"/>
                    <a:pt x="6857" y="4929"/>
                    <a:pt x="6050" y="4929"/>
                  </a:cubicBezTo>
                  <a:cubicBezTo>
                    <a:pt x="5288" y="4929"/>
                    <a:pt x="4571" y="4302"/>
                    <a:pt x="4571" y="3495"/>
                  </a:cubicBezTo>
                  <a:cubicBezTo>
                    <a:pt x="4571" y="2644"/>
                    <a:pt x="5243" y="2017"/>
                    <a:pt x="6050" y="2017"/>
                  </a:cubicBezTo>
                  <a:close/>
                  <a:moveTo>
                    <a:pt x="2152" y="0"/>
                  </a:moveTo>
                  <a:cubicBezTo>
                    <a:pt x="2152" y="1345"/>
                    <a:pt x="1166" y="2420"/>
                    <a:pt x="1" y="2644"/>
                  </a:cubicBezTo>
                  <a:lnTo>
                    <a:pt x="1" y="4436"/>
                  </a:lnTo>
                  <a:cubicBezTo>
                    <a:pt x="1211" y="4661"/>
                    <a:pt x="2152" y="5736"/>
                    <a:pt x="2152" y="7080"/>
                  </a:cubicBezTo>
                  <a:lnTo>
                    <a:pt x="10038" y="7080"/>
                  </a:lnTo>
                  <a:cubicBezTo>
                    <a:pt x="10038" y="5736"/>
                    <a:pt x="10979" y="4661"/>
                    <a:pt x="12144" y="4436"/>
                  </a:cubicBezTo>
                  <a:lnTo>
                    <a:pt x="12144" y="2644"/>
                  </a:lnTo>
                  <a:cubicBezTo>
                    <a:pt x="10934" y="2420"/>
                    <a:pt x="10038" y="1300"/>
                    <a:pt x="10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2"/>
            <p:cNvSpPr/>
            <p:nvPr/>
          </p:nvSpPr>
          <p:spPr>
            <a:xfrm>
              <a:off x="6750461" y="2465511"/>
              <a:ext cx="32102" cy="42813"/>
            </a:xfrm>
            <a:custGeom>
              <a:rect b="b" l="l" r="r" t="t"/>
              <a:pathLst>
                <a:path extrusionOk="0" h="1435" w="1076">
                  <a:moveTo>
                    <a:pt x="1076" y="1"/>
                  </a:moveTo>
                  <a:cubicBezTo>
                    <a:pt x="404" y="180"/>
                    <a:pt x="0" y="762"/>
                    <a:pt x="0" y="1435"/>
                  </a:cubicBezTo>
                  <a:lnTo>
                    <a:pt x="1076" y="1435"/>
                  </a:lnTo>
                  <a:lnTo>
                    <a:pt x="10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2"/>
            <p:cNvSpPr/>
            <p:nvPr/>
          </p:nvSpPr>
          <p:spPr>
            <a:xfrm>
              <a:off x="6290554" y="2579152"/>
              <a:ext cx="32132" cy="42813"/>
            </a:xfrm>
            <a:custGeom>
              <a:rect b="b" l="l" r="r" t="t"/>
              <a:pathLst>
                <a:path extrusionOk="0" h="1435" w="1077">
                  <a:moveTo>
                    <a:pt x="1" y="1"/>
                  </a:moveTo>
                  <a:lnTo>
                    <a:pt x="1" y="1434"/>
                  </a:lnTo>
                  <a:cubicBezTo>
                    <a:pt x="628" y="1300"/>
                    <a:pt x="1076" y="673"/>
                    <a:pt x="10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2"/>
            <p:cNvSpPr/>
            <p:nvPr/>
          </p:nvSpPr>
          <p:spPr>
            <a:xfrm>
              <a:off x="6290554" y="2744915"/>
              <a:ext cx="32132" cy="42813"/>
            </a:xfrm>
            <a:custGeom>
              <a:rect b="b" l="l" r="r" t="t"/>
              <a:pathLst>
                <a:path extrusionOk="0" h="1435" w="1077">
                  <a:moveTo>
                    <a:pt x="1" y="1"/>
                  </a:moveTo>
                  <a:lnTo>
                    <a:pt x="1" y="1435"/>
                  </a:lnTo>
                  <a:lnTo>
                    <a:pt x="1076" y="1435"/>
                  </a:lnTo>
                  <a:cubicBezTo>
                    <a:pt x="1076" y="763"/>
                    <a:pt x="628" y="135"/>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2"/>
            <p:cNvSpPr/>
            <p:nvPr/>
          </p:nvSpPr>
          <p:spPr>
            <a:xfrm>
              <a:off x="6624796" y="2579152"/>
              <a:ext cx="30760" cy="42813"/>
            </a:xfrm>
            <a:custGeom>
              <a:rect b="b" l="l" r="r" t="t"/>
              <a:pathLst>
                <a:path extrusionOk="0" h="1435" w="1031">
                  <a:moveTo>
                    <a:pt x="0" y="1"/>
                  </a:moveTo>
                  <a:cubicBezTo>
                    <a:pt x="0" y="673"/>
                    <a:pt x="448" y="1300"/>
                    <a:pt x="1031" y="1434"/>
                  </a:cubicBezTo>
                  <a:lnTo>
                    <a:pt x="103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2"/>
            <p:cNvSpPr/>
            <p:nvPr/>
          </p:nvSpPr>
          <p:spPr>
            <a:xfrm>
              <a:off x="6457690" y="2670059"/>
              <a:ext cx="29417" cy="28105"/>
            </a:xfrm>
            <a:custGeom>
              <a:rect b="b" l="l" r="r" t="t"/>
              <a:pathLst>
                <a:path extrusionOk="0" h="942" w="986">
                  <a:moveTo>
                    <a:pt x="493" y="1"/>
                  </a:moveTo>
                  <a:cubicBezTo>
                    <a:pt x="224" y="1"/>
                    <a:pt x="0" y="225"/>
                    <a:pt x="0" y="493"/>
                  </a:cubicBezTo>
                  <a:cubicBezTo>
                    <a:pt x="0" y="718"/>
                    <a:pt x="224" y="942"/>
                    <a:pt x="493" y="942"/>
                  </a:cubicBezTo>
                  <a:cubicBezTo>
                    <a:pt x="762" y="942"/>
                    <a:pt x="986" y="718"/>
                    <a:pt x="986" y="493"/>
                  </a:cubicBezTo>
                  <a:cubicBezTo>
                    <a:pt x="986" y="225"/>
                    <a:pt x="762" y="1"/>
                    <a:pt x="4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2"/>
            <p:cNvSpPr/>
            <p:nvPr/>
          </p:nvSpPr>
          <p:spPr>
            <a:xfrm>
              <a:off x="6291897" y="2579152"/>
              <a:ext cx="363659" cy="209919"/>
            </a:xfrm>
            <a:custGeom>
              <a:rect b="b" l="l" r="r" t="t"/>
              <a:pathLst>
                <a:path extrusionOk="0" h="7036" w="12189">
                  <a:moveTo>
                    <a:pt x="3720" y="3003"/>
                  </a:moveTo>
                  <a:lnTo>
                    <a:pt x="3720" y="3989"/>
                  </a:lnTo>
                  <a:lnTo>
                    <a:pt x="2779" y="3989"/>
                  </a:lnTo>
                  <a:lnTo>
                    <a:pt x="2779" y="3003"/>
                  </a:lnTo>
                  <a:close/>
                  <a:moveTo>
                    <a:pt x="9411" y="3003"/>
                  </a:moveTo>
                  <a:lnTo>
                    <a:pt x="9411" y="3989"/>
                  </a:lnTo>
                  <a:lnTo>
                    <a:pt x="8470" y="3989"/>
                  </a:lnTo>
                  <a:lnTo>
                    <a:pt x="8470" y="3003"/>
                  </a:lnTo>
                  <a:close/>
                  <a:moveTo>
                    <a:pt x="6050" y="2017"/>
                  </a:moveTo>
                  <a:cubicBezTo>
                    <a:pt x="6857" y="2017"/>
                    <a:pt x="7529" y="2644"/>
                    <a:pt x="7529" y="3451"/>
                  </a:cubicBezTo>
                  <a:cubicBezTo>
                    <a:pt x="7529" y="4302"/>
                    <a:pt x="6857" y="4930"/>
                    <a:pt x="6050" y="4930"/>
                  </a:cubicBezTo>
                  <a:cubicBezTo>
                    <a:pt x="5288" y="4930"/>
                    <a:pt x="4616" y="4302"/>
                    <a:pt x="4616" y="3451"/>
                  </a:cubicBezTo>
                  <a:cubicBezTo>
                    <a:pt x="4616" y="2689"/>
                    <a:pt x="5288" y="2017"/>
                    <a:pt x="6050" y="2017"/>
                  </a:cubicBezTo>
                  <a:close/>
                  <a:moveTo>
                    <a:pt x="2152" y="1"/>
                  </a:moveTo>
                  <a:cubicBezTo>
                    <a:pt x="2152" y="1345"/>
                    <a:pt x="1211" y="2420"/>
                    <a:pt x="1" y="2644"/>
                  </a:cubicBezTo>
                  <a:lnTo>
                    <a:pt x="1" y="4437"/>
                  </a:lnTo>
                  <a:cubicBezTo>
                    <a:pt x="1255" y="4661"/>
                    <a:pt x="2152" y="5691"/>
                    <a:pt x="2152" y="7036"/>
                  </a:cubicBezTo>
                  <a:lnTo>
                    <a:pt x="10038" y="7036"/>
                  </a:lnTo>
                  <a:cubicBezTo>
                    <a:pt x="10038" y="5691"/>
                    <a:pt x="10979" y="4661"/>
                    <a:pt x="12189" y="4437"/>
                  </a:cubicBezTo>
                  <a:lnTo>
                    <a:pt x="12189" y="2644"/>
                  </a:lnTo>
                  <a:cubicBezTo>
                    <a:pt x="10934" y="2420"/>
                    <a:pt x="10038" y="1300"/>
                    <a:pt x="100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2"/>
            <p:cNvSpPr/>
            <p:nvPr/>
          </p:nvSpPr>
          <p:spPr>
            <a:xfrm>
              <a:off x="6624796" y="2744915"/>
              <a:ext cx="32102" cy="42813"/>
            </a:xfrm>
            <a:custGeom>
              <a:rect b="b" l="l" r="r" t="t"/>
              <a:pathLst>
                <a:path extrusionOk="0" h="1435" w="1076">
                  <a:moveTo>
                    <a:pt x="1076" y="1"/>
                  </a:moveTo>
                  <a:cubicBezTo>
                    <a:pt x="448" y="135"/>
                    <a:pt x="0" y="763"/>
                    <a:pt x="0" y="1435"/>
                  </a:cubicBezTo>
                  <a:lnTo>
                    <a:pt x="1076" y="1435"/>
                  </a:lnTo>
                  <a:lnTo>
                    <a:pt x="10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2"/>
            <p:cNvSpPr/>
            <p:nvPr/>
          </p:nvSpPr>
          <p:spPr>
            <a:xfrm>
              <a:off x="6318629" y="2327822"/>
              <a:ext cx="69545" cy="223285"/>
            </a:xfrm>
            <a:custGeom>
              <a:rect b="b" l="l" r="r" t="t"/>
              <a:pathLst>
                <a:path extrusionOk="0" h="7484" w="2331">
                  <a:moveTo>
                    <a:pt x="1" y="0"/>
                  </a:moveTo>
                  <a:lnTo>
                    <a:pt x="1" y="7484"/>
                  </a:lnTo>
                  <a:lnTo>
                    <a:pt x="987" y="7484"/>
                  </a:lnTo>
                  <a:lnTo>
                    <a:pt x="987" y="986"/>
                  </a:lnTo>
                  <a:lnTo>
                    <a:pt x="2331" y="986"/>
                  </a:lnTo>
                  <a:lnTo>
                    <a:pt x="23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2"/>
            <p:cNvSpPr/>
            <p:nvPr/>
          </p:nvSpPr>
          <p:spPr>
            <a:xfrm>
              <a:off x="6684943" y="2537711"/>
              <a:ext cx="68203" cy="221943"/>
            </a:xfrm>
            <a:custGeom>
              <a:rect b="b" l="l" r="r" t="t"/>
              <a:pathLst>
                <a:path extrusionOk="0" h="7439" w="2286">
                  <a:moveTo>
                    <a:pt x="1345" y="0"/>
                  </a:moveTo>
                  <a:lnTo>
                    <a:pt x="1345" y="6498"/>
                  </a:lnTo>
                  <a:lnTo>
                    <a:pt x="1" y="6498"/>
                  </a:lnTo>
                  <a:lnTo>
                    <a:pt x="1" y="7439"/>
                  </a:lnTo>
                  <a:lnTo>
                    <a:pt x="2286" y="7439"/>
                  </a:lnTo>
                  <a:lnTo>
                    <a:pt x="22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2" name="Google Shape;1402;p42"/>
          <p:cNvGrpSpPr/>
          <p:nvPr/>
        </p:nvGrpSpPr>
        <p:grpSpPr>
          <a:xfrm>
            <a:off x="3857687" y="3304924"/>
            <a:ext cx="551370" cy="563793"/>
            <a:chOff x="7103409" y="3716850"/>
            <a:chExt cx="489324" cy="492009"/>
          </a:xfrm>
        </p:grpSpPr>
        <p:sp>
          <p:nvSpPr>
            <p:cNvPr id="1403" name="Google Shape;1403;p42"/>
            <p:cNvSpPr/>
            <p:nvPr/>
          </p:nvSpPr>
          <p:spPr>
            <a:xfrm>
              <a:off x="7103409" y="4095188"/>
              <a:ext cx="489324" cy="113671"/>
            </a:xfrm>
            <a:custGeom>
              <a:rect b="b" l="l" r="r" t="t"/>
              <a:pathLst>
                <a:path extrusionOk="0" h="3810" w="16401">
                  <a:moveTo>
                    <a:pt x="14384" y="0"/>
                  </a:moveTo>
                  <a:cubicBezTo>
                    <a:pt x="14249" y="135"/>
                    <a:pt x="14115" y="269"/>
                    <a:pt x="13981" y="449"/>
                  </a:cubicBezTo>
                  <a:cubicBezTo>
                    <a:pt x="12412" y="2017"/>
                    <a:pt x="10396" y="2823"/>
                    <a:pt x="8155" y="2823"/>
                  </a:cubicBezTo>
                  <a:cubicBezTo>
                    <a:pt x="5960" y="2823"/>
                    <a:pt x="3898" y="2017"/>
                    <a:pt x="2330" y="449"/>
                  </a:cubicBezTo>
                  <a:lnTo>
                    <a:pt x="2016" y="90"/>
                  </a:lnTo>
                  <a:lnTo>
                    <a:pt x="1344" y="2823"/>
                  </a:lnTo>
                  <a:lnTo>
                    <a:pt x="0" y="2823"/>
                  </a:lnTo>
                  <a:lnTo>
                    <a:pt x="0" y="3809"/>
                  </a:lnTo>
                  <a:lnTo>
                    <a:pt x="16400" y="3809"/>
                  </a:lnTo>
                  <a:lnTo>
                    <a:pt x="16400" y="2823"/>
                  </a:lnTo>
                  <a:lnTo>
                    <a:pt x="15056" y="2823"/>
                  </a:lnTo>
                  <a:lnTo>
                    <a:pt x="143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2"/>
            <p:cNvSpPr/>
            <p:nvPr/>
          </p:nvSpPr>
          <p:spPr>
            <a:xfrm>
              <a:off x="7233072" y="3821123"/>
              <a:ext cx="227313" cy="227313"/>
            </a:xfrm>
            <a:custGeom>
              <a:rect b="b" l="l" r="r" t="t"/>
              <a:pathLst>
                <a:path extrusionOk="0" h="7619" w="7619">
                  <a:moveTo>
                    <a:pt x="4213" y="986"/>
                  </a:moveTo>
                  <a:lnTo>
                    <a:pt x="4213" y="1434"/>
                  </a:lnTo>
                  <a:cubicBezTo>
                    <a:pt x="4885" y="1614"/>
                    <a:pt x="5333" y="2151"/>
                    <a:pt x="5333" y="2824"/>
                  </a:cubicBezTo>
                  <a:lnTo>
                    <a:pt x="4392" y="2824"/>
                  </a:lnTo>
                  <a:cubicBezTo>
                    <a:pt x="4392" y="2555"/>
                    <a:pt x="4078" y="2331"/>
                    <a:pt x="3765" y="2331"/>
                  </a:cubicBezTo>
                  <a:cubicBezTo>
                    <a:pt x="3406" y="2331"/>
                    <a:pt x="3137" y="2555"/>
                    <a:pt x="3137" y="2824"/>
                  </a:cubicBezTo>
                  <a:cubicBezTo>
                    <a:pt x="3137" y="3137"/>
                    <a:pt x="3496" y="3361"/>
                    <a:pt x="3809" y="3361"/>
                  </a:cubicBezTo>
                  <a:cubicBezTo>
                    <a:pt x="4706" y="3361"/>
                    <a:pt x="5378" y="4033"/>
                    <a:pt x="5378" y="4795"/>
                  </a:cubicBezTo>
                  <a:cubicBezTo>
                    <a:pt x="5378" y="5467"/>
                    <a:pt x="4930" y="6050"/>
                    <a:pt x="4257" y="6184"/>
                  </a:cubicBezTo>
                  <a:lnTo>
                    <a:pt x="4257" y="6632"/>
                  </a:lnTo>
                  <a:lnTo>
                    <a:pt x="3316" y="6632"/>
                  </a:lnTo>
                  <a:lnTo>
                    <a:pt x="3316" y="6184"/>
                  </a:lnTo>
                  <a:cubicBezTo>
                    <a:pt x="2644" y="6050"/>
                    <a:pt x="2196" y="5467"/>
                    <a:pt x="2196" y="4795"/>
                  </a:cubicBezTo>
                  <a:lnTo>
                    <a:pt x="3137" y="4795"/>
                  </a:lnTo>
                  <a:cubicBezTo>
                    <a:pt x="3137" y="5064"/>
                    <a:pt x="3406" y="5288"/>
                    <a:pt x="3765" y="5288"/>
                  </a:cubicBezTo>
                  <a:cubicBezTo>
                    <a:pt x="4078" y="5288"/>
                    <a:pt x="4392" y="5064"/>
                    <a:pt x="4392" y="4795"/>
                  </a:cubicBezTo>
                  <a:cubicBezTo>
                    <a:pt x="4392" y="4526"/>
                    <a:pt x="4078" y="4302"/>
                    <a:pt x="3765" y="4302"/>
                  </a:cubicBezTo>
                  <a:cubicBezTo>
                    <a:pt x="2868" y="4302"/>
                    <a:pt x="2151" y="3630"/>
                    <a:pt x="2151" y="2824"/>
                  </a:cubicBezTo>
                  <a:cubicBezTo>
                    <a:pt x="2151" y="2151"/>
                    <a:pt x="2599" y="1614"/>
                    <a:pt x="3272" y="1434"/>
                  </a:cubicBezTo>
                  <a:lnTo>
                    <a:pt x="3272" y="986"/>
                  </a:lnTo>
                  <a:close/>
                  <a:moveTo>
                    <a:pt x="3809" y="1"/>
                  </a:moveTo>
                  <a:cubicBezTo>
                    <a:pt x="1703" y="1"/>
                    <a:pt x="1" y="1703"/>
                    <a:pt x="1" y="3809"/>
                  </a:cubicBezTo>
                  <a:cubicBezTo>
                    <a:pt x="1" y="5915"/>
                    <a:pt x="1748" y="7618"/>
                    <a:pt x="3809" y="7618"/>
                  </a:cubicBezTo>
                  <a:cubicBezTo>
                    <a:pt x="5960" y="7618"/>
                    <a:pt x="7618" y="5871"/>
                    <a:pt x="7618" y="3809"/>
                  </a:cubicBezTo>
                  <a:cubicBezTo>
                    <a:pt x="7618" y="3182"/>
                    <a:pt x="7439" y="2555"/>
                    <a:pt x="7170" y="2062"/>
                  </a:cubicBezTo>
                  <a:lnTo>
                    <a:pt x="6722" y="2555"/>
                  </a:lnTo>
                  <a:lnTo>
                    <a:pt x="6050" y="1883"/>
                  </a:lnTo>
                  <a:lnTo>
                    <a:pt x="6677" y="1255"/>
                  </a:lnTo>
                  <a:cubicBezTo>
                    <a:pt x="5960" y="493"/>
                    <a:pt x="4930" y="1"/>
                    <a:pt x="38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2"/>
            <p:cNvSpPr/>
            <p:nvPr/>
          </p:nvSpPr>
          <p:spPr>
            <a:xfrm>
              <a:off x="7131484" y="3716850"/>
              <a:ext cx="430489" cy="431832"/>
            </a:xfrm>
            <a:custGeom>
              <a:rect b="b" l="l" r="r" t="t"/>
              <a:pathLst>
                <a:path extrusionOk="0" h="14474" w="14429">
                  <a:moveTo>
                    <a:pt x="7214" y="0"/>
                  </a:moveTo>
                  <a:cubicBezTo>
                    <a:pt x="5243" y="0"/>
                    <a:pt x="3450" y="717"/>
                    <a:pt x="2106" y="2151"/>
                  </a:cubicBezTo>
                  <a:cubicBezTo>
                    <a:pt x="762" y="3496"/>
                    <a:pt x="0" y="5333"/>
                    <a:pt x="0" y="7215"/>
                  </a:cubicBezTo>
                  <a:cubicBezTo>
                    <a:pt x="0" y="9142"/>
                    <a:pt x="717" y="10979"/>
                    <a:pt x="2106" y="12323"/>
                  </a:cubicBezTo>
                  <a:cubicBezTo>
                    <a:pt x="3450" y="13667"/>
                    <a:pt x="5288" y="14474"/>
                    <a:pt x="7214" y="14474"/>
                  </a:cubicBezTo>
                  <a:cubicBezTo>
                    <a:pt x="9186" y="14474"/>
                    <a:pt x="10978" y="13712"/>
                    <a:pt x="12323" y="12323"/>
                  </a:cubicBezTo>
                  <a:cubicBezTo>
                    <a:pt x="13667" y="10979"/>
                    <a:pt x="14429" y="9142"/>
                    <a:pt x="14429" y="7215"/>
                  </a:cubicBezTo>
                  <a:cubicBezTo>
                    <a:pt x="14429" y="5736"/>
                    <a:pt x="13981" y="4212"/>
                    <a:pt x="13084" y="3047"/>
                  </a:cubicBezTo>
                  <a:lnTo>
                    <a:pt x="11292" y="4750"/>
                  </a:lnTo>
                  <a:cubicBezTo>
                    <a:pt x="11740" y="5557"/>
                    <a:pt x="12054" y="6408"/>
                    <a:pt x="12054" y="7304"/>
                  </a:cubicBezTo>
                  <a:cubicBezTo>
                    <a:pt x="12054" y="9903"/>
                    <a:pt x="9903" y="12099"/>
                    <a:pt x="7214" y="12099"/>
                  </a:cubicBezTo>
                  <a:cubicBezTo>
                    <a:pt x="4571" y="12099"/>
                    <a:pt x="2420" y="9993"/>
                    <a:pt x="2420" y="7304"/>
                  </a:cubicBezTo>
                  <a:cubicBezTo>
                    <a:pt x="2420" y="4616"/>
                    <a:pt x="4526" y="2465"/>
                    <a:pt x="7214" y="2465"/>
                  </a:cubicBezTo>
                  <a:cubicBezTo>
                    <a:pt x="8603" y="2465"/>
                    <a:pt x="9858" y="3092"/>
                    <a:pt x="10754" y="4033"/>
                  </a:cubicBezTo>
                  <a:lnTo>
                    <a:pt x="12502" y="2286"/>
                  </a:lnTo>
                  <a:lnTo>
                    <a:pt x="12323" y="2151"/>
                  </a:lnTo>
                  <a:cubicBezTo>
                    <a:pt x="10978" y="807"/>
                    <a:pt x="9141" y="0"/>
                    <a:pt x="72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2"/>
            <p:cNvSpPr/>
            <p:nvPr/>
          </p:nvSpPr>
          <p:spPr>
            <a:xfrm>
              <a:off x="7504451" y="3720848"/>
              <a:ext cx="86939" cy="89624"/>
            </a:xfrm>
            <a:custGeom>
              <a:rect b="b" l="l" r="r" t="t"/>
              <a:pathLst>
                <a:path extrusionOk="0" h="3004" w="2914">
                  <a:moveTo>
                    <a:pt x="763" y="1"/>
                  </a:moveTo>
                  <a:lnTo>
                    <a:pt x="763" y="1480"/>
                  </a:lnTo>
                  <a:lnTo>
                    <a:pt x="1" y="2286"/>
                  </a:lnTo>
                  <a:cubicBezTo>
                    <a:pt x="225" y="2510"/>
                    <a:pt x="449" y="2779"/>
                    <a:pt x="583" y="3003"/>
                  </a:cubicBezTo>
                  <a:lnTo>
                    <a:pt x="1435" y="2152"/>
                  </a:lnTo>
                  <a:lnTo>
                    <a:pt x="2913" y="2152"/>
                  </a:lnTo>
                  <a:lnTo>
                    <a:pt x="2913" y="1211"/>
                  </a:lnTo>
                  <a:lnTo>
                    <a:pt x="1704" y="1211"/>
                  </a:lnTo>
                  <a:lnTo>
                    <a:pt x="1704" y="1166"/>
                  </a:lnTo>
                  <a:lnTo>
                    <a:pt x="1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7" name="Google Shape;1407;p42"/>
          <p:cNvGrpSpPr/>
          <p:nvPr/>
        </p:nvGrpSpPr>
        <p:grpSpPr>
          <a:xfrm>
            <a:off x="1075478" y="1391731"/>
            <a:ext cx="549891" cy="465742"/>
            <a:chOff x="6303920" y="1611245"/>
            <a:chExt cx="488011" cy="406442"/>
          </a:xfrm>
        </p:grpSpPr>
        <p:sp>
          <p:nvSpPr>
            <p:cNvPr id="1408" name="Google Shape;1408;p42"/>
            <p:cNvSpPr/>
            <p:nvPr/>
          </p:nvSpPr>
          <p:spPr>
            <a:xfrm>
              <a:off x="6644845" y="1768983"/>
              <a:ext cx="147087" cy="147116"/>
            </a:xfrm>
            <a:custGeom>
              <a:rect b="b" l="l" r="r" t="t"/>
              <a:pathLst>
                <a:path extrusionOk="0" h="4931" w="4930">
                  <a:moveTo>
                    <a:pt x="2958" y="2017"/>
                  </a:moveTo>
                  <a:lnTo>
                    <a:pt x="2958" y="2958"/>
                  </a:lnTo>
                  <a:lnTo>
                    <a:pt x="2017" y="2958"/>
                  </a:lnTo>
                  <a:lnTo>
                    <a:pt x="2017" y="2017"/>
                  </a:lnTo>
                  <a:close/>
                  <a:moveTo>
                    <a:pt x="0" y="1"/>
                  </a:moveTo>
                  <a:lnTo>
                    <a:pt x="0" y="4930"/>
                  </a:lnTo>
                  <a:lnTo>
                    <a:pt x="4929" y="4930"/>
                  </a:lnTo>
                  <a:lnTo>
                    <a:pt x="49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2"/>
            <p:cNvSpPr/>
            <p:nvPr/>
          </p:nvSpPr>
          <p:spPr>
            <a:xfrm>
              <a:off x="6303920" y="1668737"/>
              <a:ext cx="429176" cy="348950"/>
            </a:xfrm>
            <a:custGeom>
              <a:rect b="b" l="l" r="r" t="t"/>
              <a:pathLst>
                <a:path extrusionOk="0" h="11696" w="14385">
                  <a:moveTo>
                    <a:pt x="7619" y="2778"/>
                  </a:moveTo>
                  <a:lnTo>
                    <a:pt x="7619" y="3316"/>
                  </a:lnTo>
                  <a:cubicBezTo>
                    <a:pt x="8291" y="3540"/>
                    <a:pt x="8784" y="4123"/>
                    <a:pt x="8784" y="4795"/>
                  </a:cubicBezTo>
                  <a:lnTo>
                    <a:pt x="7843" y="4795"/>
                  </a:lnTo>
                  <a:cubicBezTo>
                    <a:pt x="7843" y="4436"/>
                    <a:pt x="7529" y="4212"/>
                    <a:pt x="7126" y="4212"/>
                  </a:cubicBezTo>
                  <a:cubicBezTo>
                    <a:pt x="6722" y="4212"/>
                    <a:pt x="6409" y="4526"/>
                    <a:pt x="6409" y="4795"/>
                  </a:cubicBezTo>
                  <a:cubicBezTo>
                    <a:pt x="6409" y="5064"/>
                    <a:pt x="6722" y="5377"/>
                    <a:pt x="7126" y="5377"/>
                  </a:cubicBezTo>
                  <a:cubicBezTo>
                    <a:pt x="8067" y="5377"/>
                    <a:pt x="8784" y="6050"/>
                    <a:pt x="8784" y="6901"/>
                  </a:cubicBezTo>
                  <a:cubicBezTo>
                    <a:pt x="8784" y="7618"/>
                    <a:pt x="8291" y="8156"/>
                    <a:pt x="7619" y="8380"/>
                  </a:cubicBezTo>
                  <a:lnTo>
                    <a:pt x="7619" y="8917"/>
                  </a:lnTo>
                  <a:lnTo>
                    <a:pt x="6678" y="8917"/>
                  </a:lnTo>
                  <a:lnTo>
                    <a:pt x="6678" y="8424"/>
                  </a:lnTo>
                  <a:cubicBezTo>
                    <a:pt x="5961" y="8245"/>
                    <a:pt x="5378" y="7663"/>
                    <a:pt x="5378" y="6901"/>
                  </a:cubicBezTo>
                  <a:lnTo>
                    <a:pt x="6319" y="6901"/>
                  </a:lnTo>
                  <a:cubicBezTo>
                    <a:pt x="6319" y="7259"/>
                    <a:pt x="6678" y="7483"/>
                    <a:pt x="7081" y="7483"/>
                  </a:cubicBezTo>
                  <a:cubicBezTo>
                    <a:pt x="7439" y="7483"/>
                    <a:pt x="7798" y="7215"/>
                    <a:pt x="7798" y="6901"/>
                  </a:cubicBezTo>
                  <a:cubicBezTo>
                    <a:pt x="7798" y="6587"/>
                    <a:pt x="7439" y="6363"/>
                    <a:pt x="7081" y="6363"/>
                  </a:cubicBezTo>
                  <a:cubicBezTo>
                    <a:pt x="6095" y="6363"/>
                    <a:pt x="5378" y="5691"/>
                    <a:pt x="5378" y="4795"/>
                  </a:cubicBezTo>
                  <a:cubicBezTo>
                    <a:pt x="5378" y="4078"/>
                    <a:pt x="5961" y="3451"/>
                    <a:pt x="6678" y="3271"/>
                  </a:cubicBezTo>
                  <a:lnTo>
                    <a:pt x="6678" y="2778"/>
                  </a:lnTo>
                  <a:close/>
                  <a:moveTo>
                    <a:pt x="1" y="0"/>
                  </a:moveTo>
                  <a:lnTo>
                    <a:pt x="1" y="11696"/>
                  </a:lnTo>
                  <a:lnTo>
                    <a:pt x="14385" y="11696"/>
                  </a:lnTo>
                  <a:lnTo>
                    <a:pt x="14385" y="9276"/>
                  </a:lnTo>
                  <a:lnTo>
                    <a:pt x="10486" y="9276"/>
                  </a:lnTo>
                  <a:lnTo>
                    <a:pt x="10486" y="2375"/>
                  </a:lnTo>
                  <a:lnTo>
                    <a:pt x="14385" y="2375"/>
                  </a:lnTo>
                  <a:lnTo>
                    <a:pt x="143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2"/>
            <p:cNvSpPr/>
            <p:nvPr/>
          </p:nvSpPr>
          <p:spPr>
            <a:xfrm>
              <a:off x="6331995" y="1611245"/>
              <a:ext cx="373027" cy="28105"/>
            </a:xfrm>
            <a:custGeom>
              <a:rect b="b" l="l" r="r" t="t"/>
              <a:pathLst>
                <a:path extrusionOk="0" h="942" w="12503">
                  <a:moveTo>
                    <a:pt x="1" y="0"/>
                  </a:moveTo>
                  <a:lnTo>
                    <a:pt x="1" y="941"/>
                  </a:lnTo>
                  <a:lnTo>
                    <a:pt x="12503" y="941"/>
                  </a:lnTo>
                  <a:lnTo>
                    <a:pt x="125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42"/>
          <p:cNvGrpSpPr/>
          <p:nvPr/>
        </p:nvGrpSpPr>
        <p:grpSpPr>
          <a:xfrm>
            <a:off x="3949510" y="1296760"/>
            <a:ext cx="367614" cy="560750"/>
            <a:chOff x="5540562" y="2303745"/>
            <a:chExt cx="326246" cy="489354"/>
          </a:xfrm>
        </p:grpSpPr>
        <p:sp>
          <p:nvSpPr>
            <p:cNvPr id="1412" name="Google Shape;1412;p42"/>
            <p:cNvSpPr/>
            <p:nvPr/>
          </p:nvSpPr>
          <p:spPr>
            <a:xfrm>
              <a:off x="5630127" y="2303745"/>
              <a:ext cx="144431" cy="37473"/>
            </a:xfrm>
            <a:custGeom>
              <a:rect b="b" l="l" r="r" t="t"/>
              <a:pathLst>
                <a:path extrusionOk="0" h="1256" w="4841">
                  <a:moveTo>
                    <a:pt x="1" y="1"/>
                  </a:moveTo>
                  <a:lnTo>
                    <a:pt x="225" y="1255"/>
                  </a:lnTo>
                  <a:lnTo>
                    <a:pt x="4616" y="1255"/>
                  </a:lnTo>
                  <a:lnTo>
                    <a:pt x="48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2"/>
            <p:cNvSpPr/>
            <p:nvPr/>
          </p:nvSpPr>
          <p:spPr>
            <a:xfrm>
              <a:off x="5540562" y="2303745"/>
              <a:ext cx="326246" cy="489354"/>
            </a:xfrm>
            <a:custGeom>
              <a:rect b="b" l="l" r="r" t="t"/>
              <a:pathLst>
                <a:path extrusionOk="0" h="16402" w="10935">
                  <a:moveTo>
                    <a:pt x="5916" y="5154"/>
                  </a:moveTo>
                  <a:lnTo>
                    <a:pt x="5916" y="5692"/>
                  </a:lnTo>
                  <a:cubicBezTo>
                    <a:pt x="6677" y="5871"/>
                    <a:pt x="7170" y="6498"/>
                    <a:pt x="7170" y="7170"/>
                  </a:cubicBezTo>
                  <a:lnTo>
                    <a:pt x="6229" y="7170"/>
                  </a:lnTo>
                  <a:cubicBezTo>
                    <a:pt x="6229" y="6812"/>
                    <a:pt x="5871" y="6588"/>
                    <a:pt x="5468" y="6588"/>
                  </a:cubicBezTo>
                  <a:cubicBezTo>
                    <a:pt x="5109" y="6588"/>
                    <a:pt x="4751" y="6857"/>
                    <a:pt x="4751" y="7170"/>
                  </a:cubicBezTo>
                  <a:cubicBezTo>
                    <a:pt x="4706" y="7439"/>
                    <a:pt x="5019" y="7708"/>
                    <a:pt x="5423" y="7708"/>
                  </a:cubicBezTo>
                  <a:cubicBezTo>
                    <a:pt x="6364" y="7708"/>
                    <a:pt x="7125" y="8380"/>
                    <a:pt x="7125" y="9276"/>
                  </a:cubicBezTo>
                  <a:cubicBezTo>
                    <a:pt x="7125" y="9948"/>
                    <a:pt x="6588" y="10576"/>
                    <a:pt x="5871" y="10755"/>
                  </a:cubicBezTo>
                  <a:lnTo>
                    <a:pt x="5871" y="11293"/>
                  </a:lnTo>
                  <a:lnTo>
                    <a:pt x="4975" y="11293"/>
                  </a:lnTo>
                  <a:lnTo>
                    <a:pt x="4975" y="10755"/>
                  </a:lnTo>
                  <a:cubicBezTo>
                    <a:pt x="4258" y="10576"/>
                    <a:pt x="3765" y="9948"/>
                    <a:pt x="3765" y="9276"/>
                  </a:cubicBezTo>
                  <a:lnTo>
                    <a:pt x="4706" y="9276"/>
                  </a:lnTo>
                  <a:cubicBezTo>
                    <a:pt x="4706" y="9635"/>
                    <a:pt x="5019" y="9859"/>
                    <a:pt x="5423" y="9859"/>
                  </a:cubicBezTo>
                  <a:cubicBezTo>
                    <a:pt x="5826" y="9859"/>
                    <a:pt x="6140" y="9545"/>
                    <a:pt x="6140" y="9276"/>
                  </a:cubicBezTo>
                  <a:cubicBezTo>
                    <a:pt x="6140" y="8963"/>
                    <a:pt x="5826" y="8739"/>
                    <a:pt x="5423" y="8739"/>
                  </a:cubicBezTo>
                  <a:cubicBezTo>
                    <a:pt x="4482" y="8739"/>
                    <a:pt x="3765" y="8066"/>
                    <a:pt x="3765" y="7170"/>
                  </a:cubicBezTo>
                  <a:cubicBezTo>
                    <a:pt x="3765" y="6498"/>
                    <a:pt x="4258" y="5871"/>
                    <a:pt x="4975" y="5692"/>
                  </a:cubicBezTo>
                  <a:lnTo>
                    <a:pt x="4975" y="5154"/>
                  </a:lnTo>
                  <a:close/>
                  <a:moveTo>
                    <a:pt x="7350" y="13488"/>
                  </a:moveTo>
                  <a:lnTo>
                    <a:pt x="7350" y="14429"/>
                  </a:lnTo>
                  <a:lnTo>
                    <a:pt x="3586" y="14429"/>
                  </a:lnTo>
                  <a:lnTo>
                    <a:pt x="3586" y="13488"/>
                  </a:lnTo>
                  <a:close/>
                  <a:moveTo>
                    <a:pt x="1" y="1"/>
                  </a:moveTo>
                  <a:lnTo>
                    <a:pt x="1" y="16401"/>
                  </a:lnTo>
                  <a:lnTo>
                    <a:pt x="10934" y="16401"/>
                  </a:lnTo>
                  <a:lnTo>
                    <a:pt x="10934" y="1"/>
                  </a:lnTo>
                  <a:lnTo>
                    <a:pt x="8828" y="1"/>
                  </a:lnTo>
                  <a:lnTo>
                    <a:pt x="8470" y="2241"/>
                  </a:lnTo>
                  <a:lnTo>
                    <a:pt x="2465" y="2241"/>
                  </a:lnTo>
                  <a:lnTo>
                    <a:pt x="20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42"/>
          <p:cNvGrpSpPr/>
          <p:nvPr/>
        </p:nvGrpSpPr>
        <p:grpSpPr>
          <a:xfrm>
            <a:off x="6639074" y="3306443"/>
            <a:ext cx="554396" cy="560716"/>
            <a:chOff x="7100724" y="3006956"/>
            <a:chExt cx="492009" cy="489324"/>
          </a:xfrm>
        </p:grpSpPr>
        <p:sp>
          <p:nvSpPr>
            <p:cNvPr id="1415" name="Google Shape;1415;p42"/>
            <p:cNvSpPr/>
            <p:nvPr/>
          </p:nvSpPr>
          <p:spPr>
            <a:xfrm>
              <a:off x="7186291" y="3081812"/>
              <a:ext cx="318190" cy="88282"/>
            </a:xfrm>
            <a:custGeom>
              <a:rect b="b" l="l" r="r" t="t"/>
              <a:pathLst>
                <a:path extrusionOk="0" h="2959" w="10665">
                  <a:moveTo>
                    <a:pt x="0" y="1"/>
                  </a:moveTo>
                  <a:lnTo>
                    <a:pt x="0" y="2958"/>
                  </a:lnTo>
                  <a:lnTo>
                    <a:pt x="941" y="2958"/>
                  </a:lnTo>
                  <a:lnTo>
                    <a:pt x="941" y="942"/>
                  </a:lnTo>
                  <a:lnTo>
                    <a:pt x="9634" y="942"/>
                  </a:lnTo>
                  <a:lnTo>
                    <a:pt x="9634" y="2958"/>
                  </a:lnTo>
                  <a:lnTo>
                    <a:pt x="10665" y="2958"/>
                  </a:lnTo>
                  <a:lnTo>
                    <a:pt x="106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2"/>
            <p:cNvSpPr/>
            <p:nvPr/>
          </p:nvSpPr>
          <p:spPr>
            <a:xfrm>
              <a:off x="7100724" y="3006956"/>
              <a:ext cx="492009" cy="453223"/>
            </a:xfrm>
            <a:custGeom>
              <a:rect b="b" l="l" r="r" t="t"/>
              <a:pathLst>
                <a:path extrusionOk="0" h="15191" w="16491">
                  <a:moveTo>
                    <a:pt x="0" y="1"/>
                  </a:moveTo>
                  <a:lnTo>
                    <a:pt x="0" y="15191"/>
                  </a:lnTo>
                  <a:lnTo>
                    <a:pt x="3899" y="15191"/>
                  </a:lnTo>
                  <a:lnTo>
                    <a:pt x="3899" y="6453"/>
                  </a:lnTo>
                  <a:lnTo>
                    <a:pt x="1972" y="6453"/>
                  </a:lnTo>
                  <a:lnTo>
                    <a:pt x="1972" y="1569"/>
                  </a:lnTo>
                  <a:lnTo>
                    <a:pt x="14519" y="1569"/>
                  </a:lnTo>
                  <a:lnTo>
                    <a:pt x="14519" y="6453"/>
                  </a:lnTo>
                  <a:lnTo>
                    <a:pt x="12637" y="6453"/>
                  </a:lnTo>
                  <a:lnTo>
                    <a:pt x="12637" y="15191"/>
                  </a:lnTo>
                  <a:lnTo>
                    <a:pt x="16490" y="15191"/>
                  </a:lnTo>
                  <a:lnTo>
                    <a:pt x="164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2"/>
            <p:cNvSpPr/>
            <p:nvPr/>
          </p:nvSpPr>
          <p:spPr>
            <a:xfrm>
              <a:off x="7406861" y="3137962"/>
              <a:ext cx="40158" cy="38815"/>
            </a:xfrm>
            <a:custGeom>
              <a:rect b="b" l="l" r="r" t="t"/>
              <a:pathLst>
                <a:path extrusionOk="0" h="1301" w="1346">
                  <a:moveTo>
                    <a:pt x="1" y="1"/>
                  </a:moveTo>
                  <a:cubicBezTo>
                    <a:pt x="1" y="763"/>
                    <a:pt x="628" y="1300"/>
                    <a:pt x="1345" y="1300"/>
                  </a:cubicBezTo>
                  <a:lnTo>
                    <a:pt x="13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2"/>
            <p:cNvSpPr/>
            <p:nvPr/>
          </p:nvSpPr>
          <p:spPr>
            <a:xfrm>
              <a:off x="7245095" y="3137962"/>
              <a:ext cx="40158" cy="38815"/>
            </a:xfrm>
            <a:custGeom>
              <a:rect b="b" l="l" r="r" t="t"/>
              <a:pathLst>
                <a:path extrusionOk="0" h="1301" w="1346">
                  <a:moveTo>
                    <a:pt x="1" y="1"/>
                  </a:moveTo>
                  <a:lnTo>
                    <a:pt x="1" y="1300"/>
                  </a:lnTo>
                  <a:cubicBezTo>
                    <a:pt x="763" y="1300"/>
                    <a:pt x="1345" y="763"/>
                    <a:pt x="1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2"/>
            <p:cNvSpPr/>
            <p:nvPr/>
          </p:nvSpPr>
          <p:spPr>
            <a:xfrm>
              <a:off x="7245095" y="3457494"/>
              <a:ext cx="40158" cy="38786"/>
            </a:xfrm>
            <a:custGeom>
              <a:rect b="b" l="l" r="r" t="t"/>
              <a:pathLst>
                <a:path extrusionOk="0" h="1300" w="1346">
                  <a:moveTo>
                    <a:pt x="1" y="0"/>
                  </a:moveTo>
                  <a:lnTo>
                    <a:pt x="1" y="1300"/>
                  </a:lnTo>
                  <a:lnTo>
                    <a:pt x="1345" y="1300"/>
                  </a:lnTo>
                  <a:cubicBezTo>
                    <a:pt x="1345" y="583"/>
                    <a:pt x="763" y="0"/>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2"/>
            <p:cNvSpPr/>
            <p:nvPr/>
          </p:nvSpPr>
          <p:spPr>
            <a:xfrm>
              <a:off x="7406861" y="3457494"/>
              <a:ext cx="40158" cy="38786"/>
            </a:xfrm>
            <a:custGeom>
              <a:rect b="b" l="l" r="r" t="t"/>
              <a:pathLst>
                <a:path extrusionOk="0" h="1300" w="1346">
                  <a:moveTo>
                    <a:pt x="1345" y="0"/>
                  </a:moveTo>
                  <a:cubicBezTo>
                    <a:pt x="628" y="0"/>
                    <a:pt x="1" y="583"/>
                    <a:pt x="1" y="1300"/>
                  </a:cubicBezTo>
                  <a:lnTo>
                    <a:pt x="1345" y="1300"/>
                  </a:lnTo>
                  <a:lnTo>
                    <a:pt x="13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2"/>
            <p:cNvSpPr/>
            <p:nvPr/>
          </p:nvSpPr>
          <p:spPr>
            <a:xfrm>
              <a:off x="7332005" y="3302412"/>
              <a:ext cx="29447" cy="30790"/>
            </a:xfrm>
            <a:custGeom>
              <a:rect b="b" l="l" r="r" t="t"/>
              <a:pathLst>
                <a:path extrusionOk="0" h="1032" w="987">
                  <a:moveTo>
                    <a:pt x="493" y="0"/>
                  </a:moveTo>
                  <a:cubicBezTo>
                    <a:pt x="224" y="0"/>
                    <a:pt x="0" y="224"/>
                    <a:pt x="0" y="493"/>
                  </a:cubicBezTo>
                  <a:cubicBezTo>
                    <a:pt x="0" y="807"/>
                    <a:pt x="224" y="1031"/>
                    <a:pt x="493" y="1031"/>
                  </a:cubicBezTo>
                  <a:cubicBezTo>
                    <a:pt x="762" y="1031"/>
                    <a:pt x="986" y="807"/>
                    <a:pt x="986" y="493"/>
                  </a:cubicBezTo>
                  <a:cubicBezTo>
                    <a:pt x="986" y="224"/>
                    <a:pt x="762" y="0"/>
                    <a:pt x="4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2"/>
            <p:cNvSpPr/>
            <p:nvPr/>
          </p:nvSpPr>
          <p:spPr>
            <a:xfrm>
              <a:off x="7245095" y="3137962"/>
              <a:ext cx="201923" cy="358318"/>
            </a:xfrm>
            <a:custGeom>
              <a:rect b="b" l="l" r="r" t="t"/>
              <a:pathLst>
                <a:path extrusionOk="0" h="12010" w="6768">
                  <a:moveTo>
                    <a:pt x="3854" y="2600"/>
                  </a:moveTo>
                  <a:lnTo>
                    <a:pt x="3854" y="3630"/>
                  </a:lnTo>
                  <a:lnTo>
                    <a:pt x="2913" y="3630"/>
                  </a:lnTo>
                  <a:lnTo>
                    <a:pt x="2913" y="2600"/>
                  </a:lnTo>
                  <a:close/>
                  <a:moveTo>
                    <a:pt x="3406" y="4571"/>
                  </a:moveTo>
                  <a:cubicBezTo>
                    <a:pt x="4213" y="4571"/>
                    <a:pt x="4885" y="5244"/>
                    <a:pt x="4885" y="6005"/>
                  </a:cubicBezTo>
                  <a:cubicBezTo>
                    <a:pt x="4885" y="6857"/>
                    <a:pt x="4213" y="7484"/>
                    <a:pt x="3406" y="7484"/>
                  </a:cubicBezTo>
                  <a:cubicBezTo>
                    <a:pt x="2645" y="7484"/>
                    <a:pt x="1972" y="6812"/>
                    <a:pt x="1972" y="6005"/>
                  </a:cubicBezTo>
                  <a:cubicBezTo>
                    <a:pt x="1972" y="5244"/>
                    <a:pt x="2600" y="4571"/>
                    <a:pt x="3406" y="4571"/>
                  </a:cubicBezTo>
                  <a:close/>
                  <a:moveTo>
                    <a:pt x="3854" y="8425"/>
                  </a:moveTo>
                  <a:lnTo>
                    <a:pt x="3854" y="9456"/>
                  </a:lnTo>
                  <a:lnTo>
                    <a:pt x="2913" y="9456"/>
                  </a:lnTo>
                  <a:lnTo>
                    <a:pt x="2913" y="8425"/>
                  </a:lnTo>
                  <a:close/>
                  <a:moveTo>
                    <a:pt x="2286" y="1"/>
                  </a:moveTo>
                  <a:cubicBezTo>
                    <a:pt x="2286" y="628"/>
                    <a:pt x="2017" y="1211"/>
                    <a:pt x="1614" y="1614"/>
                  </a:cubicBezTo>
                  <a:cubicBezTo>
                    <a:pt x="1211" y="1973"/>
                    <a:pt x="628" y="2241"/>
                    <a:pt x="1" y="2241"/>
                  </a:cubicBezTo>
                  <a:lnTo>
                    <a:pt x="1" y="9769"/>
                  </a:lnTo>
                  <a:cubicBezTo>
                    <a:pt x="1300" y="9769"/>
                    <a:pt x="2286" y="10800"/>
                    <a:pt x="2286" y="12010"/>
                  </a:cubicBezTo>
                  <a:lnTo>
                    <a:pt x="4482" y="12010"/>
                  </a:lnTo>
                  <a:cubicBezTo>
                    <a:pt x="4482" y="10800"/>
                    <a:pt x="5468" y="9769"/>
                    <a:pt x="6767" y="9769"/>
                  </a:cubicBezTo>
                  <a:lnTo>
                    <a:pt x="6767" y="2241"/>
                  </a:lnTo>
                  <a:cubicBezTo>
                    <a:pt x="5557" y="2241"/>
                    <a:pt x="4482" y="1256"/>
                    <a:pt x="44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4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Model Evaluation</a:t>
            </a:r>
            <a:endParaRPr b="1"/>
          </a:p>
        </p:txBody>
      </p:sp>
      <p:sp>
        <p:nvSpPr>
          <p:cNvPr id="1428" name="Google Shape;1428;p43"/>
          <p:cNvSpPr txBox="1"/>
          <p:nvPr>
            <p:ph idx="1" type="subTitle"/>
          </p:nvPr>
        </p:nvSpPr>
        <p:spPr>
          <a:xfrm>
            <a:off x="4791975" y="2784900"/>
            <a:ext cx="4116900" cy="22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F1 Score, as the harmonic mean of precision and recall, balances the trade-off between minimizing false positives and false negatives in credit card fraud detection. In imbalanced datasets with fewer fraud cases, the F1 Score is particularly valuable for assessing the overall effectiveness of the model, ensuring a nuanced evaluation of its ability to minimize errors.</a:t>
            </a:r>
            <a:endParaRPr/>
          </a:p>
        </p:txBody>
      </p:sp>
      <p:sp>
        <p:nvSpPr>
          <p:cNvPr id="1429" name="Google Shape;1429;p43"/>
          <p:cNvSpPr txBox="1"/>
          <p:nvPr>
            <p:ph idx="2" type="subTitle"/>
          </p:nvPr>
        </p:nvSpPr>
        <p:spPr>
          <a:xfrm>
            <a:off x="1511850" y="2957350"/>
            <a:ext cx="3243000" cy="16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credit card fraud detection, precision measures the accuracy of identifying fraud by assessing the proportion of predicted frauds that are indeed fraudulent, while recall evaluates the proportion of actual frauds correctly identified</a:t>
            </a:r>
            <a:endParaRPr/>
          </a:p>
        </p:txBody>
      </p:sp>
      <p:sp>
        <p:nvSpPr>
          <p:cNvPr id="1430" name="Google Shape;1430;p43"/>
          <p:cNvSpPr txBox="1"/>
          <p:nvPr>
            <p:ph idx="3" type="subTitle"/>
          </p:nvPr>
        </p:nvSpPr>
        <p:spPr>
          <a:xfrm>
            <a:off x="1511875" y="2200425"/>
            <a:ext cx="2547600" cy="9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Precision &amp; Recall</a:t>
            </a:r>
            <a:endParaRPr b="1"/>
          </a:p>
        </p:txBody>
      </p:sp>
      <p:sp>
        <p:nvSpPr>
          <p:cNvPr id="1431" name="Google Shape;1431;p43"/>
          <p:cNvSpPr txBox="1"/>
          <p:nvPr>
            <p:ph idx="4" type="subTitle"/>
          </p:nvPr>
        </p:nvSpPr>
        <p:spPr>
          <a:xfrm>
            <a:off x="5084550" y="2200425"/>
            <a:ext cx="2547600" cy="9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F1 Score</a:t>
            </a:r>
            <a:endParaRPr b="1"/>
          </a:p>
        </p:txBody>
      </p:sp>
      <p:grpSp>
        <p:nvGrpSpPr>
          <p:cNvPr id="1432" name="Google Shape;1432;p43"/>
          <p:cNvGrpSpPr/>
          <p:nvPr/>
        </p:nvGrpSpPr>
        <p:grpSpPr>
          <a:xfrm>
            <a:off x="2623868" y="1696950"/>
            <a:ext cx="323561" cy="491979"/>
            <a:chOff x="3795931" y="2996275"/>
            <a:chExt cx="323561" cy="491979"/>
          </a:xfrm>
        </p:grpSpPr>
        <p:sp>
          <p:nvSpPr>
            <p:cNvPr id="1433" name="Google Shape;1433;p43"/>
            <p:cNvSpPr/>
            <p:nvPr/>
          </p:nvSpPr>
          <p:spPr>
            <a:xfrm>
              <a:off x="3836029" y="2996275"/>
              <a:ext cx="243334" cy="57492"/>
            </a:xfrm>
            <a:custGeom>
              <a:rect b="b" l="l" r="r" t="t"/>
              <a:pathLst>
                <a:path extrusionOk="0" h="1927" w="8156">
                  <a:moveTo>
                    <a:pt x="1" y="0"/>
                  </a:moveTo>
                  <a:lnTo>
                    <a:pt x="1" y="1927"/>
                  </a:lnTo>
                  <a:lnTo>
                    <a:pt x="8156" y="1927"/>
                  </a:lnTo>
                  <a:lnTo>
                    <a:pt x="815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3"/>
            <p:cNvSpPr/>
            <p:nvPr/>
          </p:nvSpPr>
          <p:spPr>
            <a:xfrm>
              <a:off x="3815980" y="2996275"/>
              <a:ext cx="276779" cy="28105"/>
            </a:xfrm>
            <a:custGeom>
              <a:rect b="b" l="l" r="r" t="t"/>
              <a:pathLst>
                <a:path extrusionOk="0" h="942" w="9277">
                  <a:moveTo>
                    <a:pt x="1" y="0"/>
                  </a:moveTo>
                  <a:lnTo>
                    <a:pt x="1" y="941"/>
                  </a:lnTo>
                  <a:lnTo>
                    <a:pt x="9276" y="941"/>
                  </a:lnTo>
                  <a:lnTo>
                    <a:pt x="92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43"/>
            <p:cNvSpPr/>
            <p:nvPr/>
          </p:nvSpPr>
          <p:spPr>
            <a:xfrm>
              <a:off x="3795931" y="3152670"/>
              <a:ext cx="322218" cy="237994"/>
            </a:xfrm>
            <a:custGeom>
              <a:rect b="b" l="l" r="r" t="t"/>
              <a:pathLst>
                <a:path extrusionOk="0" h="7977" w="10800">
                  <a:moveTo>
                    <a:pt x="5915" y="1031"/>
                  </a:moveTo>
                  <a:lnTo>
                    <a:pt x="5915" y="1524"/>
                  </a:lnTo>
                  <a:cubicBezTo>
                    <a:pt x="6587" y="1704"/>
                    <a:pt x="7035" y="2286"/>
                    <a:pt x="7035" y="2958"/>
                  </a:cubicBezTo>
                  <a:lnTo>
                    <a:pt x="6094" y="2958"/>
                  </a:lnTo>
                  <a:cubicBezTo>
                    <a:pt x="6094" y="2645"/>
                    <a:pt x="5826" y="2420"/>
                    <a:pt x="5422" y="2420"/>
                  </a:cubicBezTo>
                  <a:cubicBezTo>
                    <a:pt x="5019" y="2420"/>
                    <a:pt x="4750" y="2645"/>
                    <a:pt x="4750" y="2958"/>
                  </a:cubicBezTo>
                  <a:cubicBezTo>
                    <a:pt x="4750" y="3227"/>
                    <a:pt x="5019" y="3451"/>
                    <a:pt x="5422" y="3451"/>
                  </a:cubicBezTo>
                  <a:cubicBezTo>
                    <a:pt x="6319" y="3451"/>
                    <a:pt x="7035" y="4123"/>
                    <a:pt x="7035" y="4975"/>
                  </a:cubicBezTo>
                  <a:cubicBezTo>
                    <a:pt x="7035" y="5647"/>
                    <a:pt x="6543" y="6184"/>
                    <a:pt x="5915" y="6364"/>
                  </a:cubicBezTo>
                  <a:lnTo>
                    <a:pt x="5915" y="6857"/>
                  </a:lnTo>
                  <a:lnTo>
                    <a:pt x="4974" y="6857"/>
                  </a:lnTo>
                  <a:lnTo>
                    <a:pt x="4974" y="6364"/>
                  </a:lnTo>
                  <a:cubicBezTo>
                    <a:pt x="4302" y="6184"/>
                    <a:pt x="3854" y="5647"/>
                    <a:pt x="3854" y="4975"/>
                  </a:cubicBezTo>
                  <a:lnTo>
                    <a:pt x="4795" y="4975"/>
                  </a:lnTo>
                  <a:cubicBezTo>
                    <a:pt x="4795" y="5243"/>
                    <a:pt x="5109" y="5468"/>
                    <a:pt x="5467" y="5468"/>
                  </a:cubicBezTo>
                  <a:cubicBezTo>
                    <a:pt x="5870" y="5468"/>
                    <a:pt x="6139" y="5243"/>
                    <a:pt x="6139" y="4975"/>
                  </a:cubicBezTo>
                  <a:cubicBezTo>
                    <a:pt x="6139" y="4661"/>
                    <a:pt x="5870" y="4437"/>
                    <a:pt x="5467" y="4437"/>
                  </a:cubicBezTo>
                  <a:cubicBezTo>
                    <a:pt x="4571" y="4437"/>
                    <a:pt x="3854" y="3765"/>
                    <a:pt x="3854" y="2958"/>
                  </a:cubicBezTo>
                  <a:cubicBezTo>
                    <a:pt x="3854" y="2286"/>
                    <a:pt x="4347" y="1704"/>
                    <a:pt x="4974" y="1524"/>
                  </a:cubicBezTo>
                  <a:lnTo>
                    <a:pt x="4974" y="1031"/>
                  </a:lnTo>
                  <a:close/>
                  <a:moveTo>
                    <a:pt x="0" y="1"/>
                  </a:moveTo>
                  <a:lnTo>
                    <a:pt x="0" y="7977"/>
                  </a:lnTo>
                  <a:lnTo>
                    <a:pt x="10799" y="7977"/>
                  </a:lnTo>
                  <a:lnTo>
                    <a:pt x="107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43"/>
            <p:cNvSpPr/>
            <p:nvPr/>
          </p:nvSpPr>
          <p:spPr>
            <a:xfrm>
              <a:off x="3795931" y="3420052"/>
              <a:ext cx="323561" cy="68203"/>
            </a:xfrm>
            <a:custGeom>
              <a:rect b="b" l="l" r="r" t="t"/>
              <a:pathLst>
                <a:path extrusionOk="0" h="2286" w="10845">
                  <a:moveTo>
                    <a:pt x="0" y="1"/>
                  </a:moveTo>
                  <a:lnTo>
                    <a:pt x="0" y="673"/>
                  </a:lnTo>
                  <a:lnTo>
                    <a:pt x="1614" y="2286"/>
                  </a:lnTo>
                  <a:lnTo>
                    <a:pt x="9231" y="2286"/>
                  </a:lnTo>
                  <a:lnTo>
                    <a:pt x="10844" y="673"/>
                  </a:lnTo>
                  <a:lnTo>
                    <a:pt x="108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3"/>
            <p:cNvSpPr/>
            <p:nvPr/>
          </p:nvSpPr>
          <p:spPr>
            <a:xfrm>
              <a:off x="3795931" y="3083155"/>
              <a:ext cx="322218" cy="38815"/>
            </a:xfrm>
            <a:custGeom>
              <a:rect b="b" l="l" r="r" t="t"/>
              <a:pathLst>
                <a:path extrusionOk="0" h="1301" w="10800">
                  <a:moveTo>
                    <a:pt x="628" y="1"/>
                  </a:moveTo>
                  <a:lnTo>
                    <a:pt x="0" y="628"/>
                  </a:lnTo>
                  <a:lnTo>
                    <a:pt x="0" y="1300"/>
                  </a:lnTo>
                  <a:lnTo>
                    <a:pt x="10799" y="1300"/>
                  </a:lnTo>
                  <a:lnTo>
                    <a:pt x="10799" y="628"/>
                  </a:lnTo>
                  <a:lnTo>
                    <a:pt x="101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43"/>
          <p:cNvGrpSpPr/>
          <p:nvPr/>
        </p:nvGrpSpPr>
        <p:grpSpPr>
          <a:xfrm>
            <a:off x="6113671" y="1697599"/>
            <a:ext cx="489354" cy="490666"/>
            <a:chOff x="6283871" y="3016324"/>
            <a:chExt cx="489354" cy="490666"/>
          </a:xfrm>
        </p:grpSpPr>
        <p:sp>
          <p:nvSpPr>
            <p:cNvPr id="1439" name="Google Shape;1439;p43"/>
            <p:cNvSpPr/>
            <p:nvPr/>
          </p:nvSpPr>
          <p:spPr>
            <a:xfrm>
              <a:off x="6388145" y="3477544"/>
              <a:ext cx="283462" cy="29447"/>
            </a:xfrm>
            <a:custGeom>
              <a:rect b="b" l="l" r="r" t="t"/>
              <a:pathLst>
                <a:path extrusionOk="0" h="987" w="9501">
                  <a:moveTo>
                    <a:pt x="1" y="0"/>
                  </a:moveTo>
                  <a:lnTo>
                    <a:pt x="1" y="986"/>
                  </a:lnTo>
                  <a:lnTo>
                    <a:pt x="9501" y="986"/>
                  </a:lnTo>
                  <a:lnTo>
                    <a:pt x="95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3"/>
            <p:cNvSpPr/>
            <p:nvPr/>
          </p:nvSpPr>
          <p:spPr>
            <a:xfrm>
              <a:off x="6283871" y="3016324"/>
              <a:ext cx="489354" cy="310194"/>
            </a:xfrm>
            <a:custGeom>
              <a:rect b="b" l="l" r="r" t="t"/>
              <a:pathLst>
                <a:path extrusionOk="0" h="10397" w="16402">
                  <a:moveTo>
                    <a:pt x="12816" y="3361"/>
                  </a:moveTo>
                  <a:lnTo>
                    <a:pt x="12816" y="5915"/>
                  </a:lnTo>
                  <a:lnTo>
                    <a:pt x="11875" y="5915"/>
                  </a:lnTo>
                  <a:lnTo>
                    <a:pt x="11875" y="5019"/>
                  </a:lnTo>
                  <a:lnTo>
                    <a:pt x="8739" y="8156"/>
                  </a:lnTo>
                  <a:lnTo>
                    <a:pt x="8067" y="7483"/>
                  </a:lnTo>
                  <a:lnTo>
                    <a:pt x="11203" y="4347"/>
                  </a:lnTo>
                  <a:lnTo>
                    <a:pt x="10307" y="4347"/>
                  </a:lnTo>
                  <a:lnTo>
                    <a:pt x="10307" y="3361"/>
                  </a:lnTo>
                  <a:close/>
                  <a:moveTo>
                    <a:pt x="5871" y="2689"/>
                  </a:moveTo>
                  <a:lnTo>
                    <a:pt x="5871" y="3227"/>
                  </a:lnTo>
                  <a:cubicBezTo>
                    <a:pt x="6543" y="3361"/>
                    <a:pt x="6991" y="3943"/>
                    <a:pt x="6991" y="4616"/>
                  </a:cubicBezTo>
                  <a:lnTo>
                    <a:pt x="6050" y="4616"/>
                  </a:lnTo>
                  <a:cubicBezTo>
                    <a:pt x="6050" y="4347"/>
                    <a:pt x="5781" y="4123"/>
                    <a:pt x="5378" y="4123"/>
                  </a:cubicBezTo>
                  <a:cubicBezTo>
                    <a:pt x="4975" y="4123"/>
                    <a:pt x="4706" y="4347"/>
                    <a:pt x="4706" y="4616"/>
                  </a:cubicBezTo>
                  <a:cubicBezTo>
                    <a:pt x="4706" y="4884"/>
                    <a:pt x="4975" y="5109"/>
                    <a:pt x="5378" y="5109"/>
                  </a:cubicBezTo>
                  <a:cubicBezTo>
                    <a:pt x="6274" y="5109"/>
                    <a:pt x="6991" y="5781"/>
                    <a:pt x="6991" y="6632"/>
                  </a:cubicBezTo>
                  <a:cubicBezTo>
                    <a:pt x="6991" y="7304"/>
                    <a:pt x="6498" y="7842"/>
                    <a:pt x="5871" y="8021"/>
                  </a:cubicBezTo>
                  <a:lnTo>
                    <a:pt x="5871" y="8514"/>
                  </a:lnTo>
                  <a:lnTo>
                    <a:pt x="4930" y="8514"/>
                  </a:lnTo>
                  <a:lnTo>
                    <a:pt x="4930" y="8021"/>
                  </a:lnTo>
                  <a:cubicBezTo>
                    <a:pt x="4258" y="7842"/>
                    <a:pt x="3810" y="7304"/>
                    <a:pt x="3810" y="6632"/>
                  </a:cubicBezTo>
                  <a:lnTo>
                    <a:pt x="4751" y="6632"/>
                  </a:lnTo>
                  <a:cubicBezTo>
                    <a:pt x="4751" y="6901"/>
                    <a:pt x="5064" y="7125"/>
                    <a:pt x="5423" y="7125"/>
                  </a:cubicBezTo>
                  <a:cubicBezTo>
                    <a:pt x="5826" y="7125"/>
                    <a:pt x="6095" y="6901"/>
                    <a:pt x="6095" y="6632"/>
                  </a:cubicBezTo>
                  <a:cubicBezTo>
                    <a:pt x="6095" y="6318"/>
                    <a:pt x="5826" y="6139"/>
                    <a:pt x="5423" y="6139"/>
                  </a:cubicBezTo>
                  <a:cubicBezTo>
                    <a:pt x="4527" y="6139"/>
                    <a:pt x="3810" y="5467"/>
                    <a:pt x="3810" y="4616"/>
                  </a:cubicBezTo>
                  <a:cubicBezTo>
                    <a:pt x="3810" y="3943"/>
                    <a:pt x="4303" y="3361"/>
                    <a:pt x="4930" y="3227"/>
                  </a:cubicBezTo>
                  <a:lnTo>
                    <a:pt x="4930" y="2689"/>
                  </a:lnTo>
                  <a:close/>
                  <a:moveTo>
                    <a:pt x="1" y="0"/>
                  </a:moveTo>
                  <a:lnTo>
                    <a:pt x="1" y="10396"/>
                  </a:lnTo>
                  <a:lnTo>
                    <a:pt x="16401" y="10396"/>
                  </a:lnTo>
                  <a:lnTo>
                    <a:pt x="164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3"/>
            <p:cNvSpPr/>
            <p:nvPr/>
          </p:nvSpPr>
          <p:spPr>
            <a:xfrm>
              <a:off x="6283871" y="3354564"/>
              <a:ext cx="489354" cy="56179"/>
            </a:xfrm>
            <a:custGeom>
              <a:rect b="b" l="l" r="r" t="t"/>
              <a:pathLst>
                <a:path extrusionOk="0" h="1883" w="16402">
                  <a:moveTo>
                    <a:pt x="1" y="0"/>
                  </a:moveTo>
                  <a:lnTo>
                    <a:pt x="1" y="1882"/>
                  </a:lnTo>
                  <a:lnTo>
                    <a:pt x="16401" y="1882"/>
                  </a:lnTo>
                  <a:lnTo>
                    <a:pt x="164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3"/>
            <p:cNvSpPr/>
            <p:nvPr/>
          </p:nvSpPr>
          <p:spPr>
            <a:xfrm>
              <a:off x="6438954" y="3441443"/>
              <a:ext cx="180502" cy="46811"/>
            </a:xfrm>
            <a:custGeom>
              <a:rect b="b" l="l" r="r" t="t"/>
              <a:pathLst>
                <a:path extrusionOk="0" h="1569" w="6050">
                  <a:moveTo>
                    <a:pt x="583" y="1"/>
                  </a:moveTo>
                  <a:lnTo>
                    <a:pt x="1" y="1569"/>
                  </a:lnTo>
                  <a:lnTo>
                    <a:pt x="6050" y="1569"/>
                  </a:lnTo>
                  <a:lnTo>
                    <a:pt x="5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44"/>
          <p:cNvSpPr/>
          <p:nvPr/>
        </p:nvSpPr>
        <p:spPr>
          <a:xfrm>
            <a:off x="2075450" y="2889975"/>
            <a:ext cx="5053200" cy="10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4"/>
          <p:cNvSpPr/>
          <p:nvPr/>
        </p:nvSpPr>
        <p:spPr>
          <a:xfrm>
            <a:off x="2227850" y="2990175"/>
            <a:ext cx="5053200" cy="10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9" name="Google Shape;1449;p44"/>
          <p:cNvGrpSpPr/>
          <p:nvPr/>
        </p:nvGrpSpPr>
        <p:grpSpPr>
          <a:xfrm>
            <a:off x="1706166" y="2683280"/>
            <a:ext cx="696071" cy="613773"/>
            <a:chOff x="823300" y="1779675"/>
            <a:chExt cx="181775" cy="160275"/>
          </a:xfrm>
        </p:grpSpPr>
        <p:sp>
          <p:nvSpPr>
            <p:cNvPr id="1450" name="Google Shape;1450;p44"/>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4"/>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4"/>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3" name="Google Shape;1453;p44"/>
          <p:cNvGrpSpPr/>
          <p:nvPr/>
        </p:nvGrpSpPr>
        <p:grpSpPr>
          <a:xfrm>
            <a:off x="3373777" y="2683280"/>
            <a:ext cx="696071" cy="613773"/>
            <a:chOff x="823300" y="1779675"/>
            <a:chExt cx="181775" cy="160275"/>
          </a:xfrm>
        </p:grpSpPr>
        <p:sp>
          <p:nvSpPr>
            <p:cNvPr id="1454" name="Google Shape;1454;p44"/>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4"/>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4"/>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44"/>
          <p:cNvGrpSpPr/>
          <p:nvPr/>
        </p:nvGrpSpPr>
        <p:grpSpPr>
          <a:xfrm>
            <a:off x="5055901" y="2683267"/>
            <a:ext cx="696071" cy="613773"/>
            <a:chOff x="823300" y="1779675"/>
            <a:chExt cx="181775" cy="160275"/>
          </a:xfrm>
        </p:grpSpPr>
        <p:sp>
          <p:nvSpPr>
            <p:cNvPr id="1458" name="Google Shape;1458;p44"/>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4"/>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4"/>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44"/>
          <p:cNvGrpSpPr/>
          <p:nvPr/>
        </p:nvGrpSpPr>
        <p:grpSpPr>
          <a:xfrm>
            <a:off x="6738013" y="2683267"/>
            <a:ext cx="696071" cy="613773"/>
            <a:chOff x="823300" y="1779675"/>
            <a:chExt cx="181775" cy="160275"/>
          </a:xfrm>
        </p:grpSpPr>
        <p:sp>
          <p:nvSpPr>
            <p:cNvPr id="1462" name="Google Shape;1462;p44"/>
            <p:cNvSpPr/>
            <p:nvPr/>
          </p:nvSpPr>
          <p:spPr>
            <a:xfrm>
              <a:off x="823300" y="1779675"/>
              <a:ext cx="181775" cy="160275"/>
            </a:xfrm>
            <a:custGeom>
              <a:rect b="b" l="l" r="r" t="t"/>
              <a:pathLst>
                <a:path extrusionOk="0" h="6411" w="7271">
                  <a:moveTo>
                    <a:pt x="3641" y="0"/>
                  </a:moveTo>
                  <a:cubicBezTo>
                    <a:pt x="2438" y="0"/>
                    <a:pt x="1282" y="675"/>
                    <a:pt x="733" y="1831"/>
                  </a:cubicBezTo>
                  <a:cubicBezTo>
                    <a:pt x="1" y="3431"/>
                    <a:pt x="679" y="5357"/>
                    <a:pt x="2252" y="6116"/>
                  </a:cubicBezTo>
                  <a:cubicBezTo>
                    <a:pt x="2688" y="6316"/>
                    <a:pt x="3148" y="6411"/>
                    <a:pt x="3603" y="6411"/>
                  </a:cubicBezTo>
                  <a:cubicBezTo>
                    <a:pt x="4815" y="6411"/>
                    <a:pt x="5985" y="5734"/>
                    <a:pt x="6538" y="4570"/>
                  </a:cubicBezTo>
                  <a:cubicBezTo>
                    <a:pt x="7270" y="2943"/>
                    <a:pt x="6592" y="1044"/>
                    <a:pt x="5019" y="312"/>
                  </a:cubicBezTo>
                  <a:cubicBezTo>
                    <a:pt x="4574" y="101"/>
                    <a:pt x="4104" y="0"/>
                    <a:pt x="3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4"/>
            <p:cNvSpPr/>
            <p:nvPr/>
          </p:nvSpPr>
          <p:spPr>
            <a:xfrm>
              <a:off x="832125" y="1788050"/>
              <a:ext cx="162775" cy="142700"/>
            </a:xfrm>
            <a:custGeom>
              <a:rect b="b" l="l" r="r" t="t"/>
              <a:pathLst>
                <a:path extrusionOk="0" h="5708" w="6511">
                  <a:moveTo>
                    <a:pt x="3270" y="0"/>
                  </a:moveTo>
                  <a:cubicBezTo>
                    <a:pt x="2202" y="0"/>
                    <a:pt x="1170" y="609"/>
                    <a:pt x="679" y="1631"/>
                  </a:cubicBezTo>
                  <a:cubicBezTo>
                    <a:pt x="1" y="3069"/>
                    <a:pt x="624" y="4750"/>
                    <a:pt x="2035" y="5429"/>
                  </a:cubicBezTo>
                  <a:cubicBezTo>
                    <a:pt x="2436" y="5618"/>
                    <a:pt x="2857" y="5708"/>
                    <a:pt x="3269" y="5708"/>
                  </a:cubicBezTo>
                  <a:cubicBezTo>
                    <a:pt x="4333" y="5708"/>
                    <a:pt x="5343" y="5109"/>
                    <a:pt x="5832" y="4072"/>
                  </a:cubicBezTo>
                  <a:cubicBezTo>
                    <a:pt x="6510" y="2662"/>
                    <a:pt x="5914" y="953"/>
                    <a:pt x="4476" y="275"/>
                  </a:cubicBezTo>
                  <a:cubicBezTo>
                    <a:pt x="4087" y="88"/>
                    <a:pt x="3676" y="0"/>
                    <a:pt x="32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4"/>
            <p:cNvSpPr/>
            <p:nvPr/>
          </p:nvSpPr>
          <p:spPr>
            <a:xfrm>
              <a:off x="831450" y="1788050"/>
              <a:ext cx="157950" cy="135725"/>
            </a:xfrm>
            <a:custGeom>
              <a:rect b="b" l="l" r="r" t="t"/>
              <a:pathLst>
                <a:path extrusionOk="0" h="5429" w="6318">
                  <a:moveTo>
                    <a:pt x="6049" y="3439"/>
                  </a:moveTo>
                  <a:cubicBezTo>
                    <a:pt x="6003" y="3654"/>
                    <a:pt x="5931" y="3866"/>
                    <a:pt x="5832" y="4072"/>
                  </a:cubicBezTo>
                  <a:lnTo>
                    <a:pt x="5832" y="4099"/>
                  </a:lnTo>
                  <a:cubicBezTo>
                    <a:pt x="5934" y="3884"/>
                    <a:pt x="6005" y="3662"/>
                    <a:pt x="6049" y="3439"/>
                  </a:cubicBezTo>
                  <a:close/>
                  <a:moveTo>
                    <a:pt x="3270" y="0"/>
                  </a:moveTo>
                  <a:cubicBezTo>
                    <a:pt x="2202" y="0"/>
                    <a:pt x="1170" y="609"/>
                    <a:pt x="678" y="1631"/>
                  </a:cubicBezTo>
                  <a:cubicBezTo>
                    <a:pt x="0" y="3069"/>
                    <a:pt x="624" y="4750"/>
                    <a:pt x="2035" y="5429"/>
                  </a:cubicBezTo>
                  <a:lnTo>
                    <a:pt x="2062" y="5429"/>
                  </a:lnTo>
                  <a:cubicBezTo>
                    <a:pt x="760" y="4778"/>
                    <a:pt x="163" y="3123"/>
                    <a:pt x="814" y="1767"/>
                  </a:cubicBezTo>
                  <a:cubicBezTo>
                    <a:pt x="1287" y="761"/>
                    <a:pt x="2290" y="186"/>
                    <a:pt x="3334" y="186"/>
                  </a:cubicBezTo>
                  <a:cubicBezTo>
                    <a:pt x="3727" y="186"/>
                    <a:pt x="4125" y="267"/>
                    <a:pt x="4503" y="438"/>
                  </a:cubicBezTo>
                  <a:cubicBezTo>
                    <a:pt x="5694" y="987"/>
                    <a:pt x="6285" y="2232"/>
                    <a:pt x="6049" y="3439"/>
                  </a:cubicBezTo>
                  <a:lnTo>
                    <a:pt x="6049" y="3439"/>
                  </a:lnTo>
                  <a:cubicBezTo>
                    <a:pt x="6318" y="2185"/>
                    <a:pt x="5703" y="854"/>
                    <a:pt x="4476" y="275"/>
                  </a:cubicBezTo>
                  <a:cubicBezTo>
                    <a:pt x="4087" y="88"/>
                    <a:pt x="3676" y="0"/>
                    <a:pt x="3270" y="0"/>
                  </a:cubicBezTo>
                  <a:close/>
                </a:path>
              </a:pathLst>
            </a:custGeom>
            <a:solidFill>
              <a:srgbClr val="E7AD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5" name="Google Shape;1465;p44"/>
          <p:cNvSpPr txBox="1"/>
          <p:nvPr/>
        </p:nvSpPr>
        <p:spPr>
          <a:xfrm>
            <a:off x="1706300" y="2713125"/>
            <a:ext cx="696000" cy="55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chemeClr val="lt2"/>
              </a:solidFill>
              <a:latin typeface="Big Shoulders Text"/>
              <a:ea typeface="Big Shoulders Text"/>
              <a:cs typeface="Big Shoulders Text"/>
              <a:sym typeface="Big Shoulders Text"/>
            </a:endParaRPr>
          </a:p>
        </p:txBody>
      </p:sp>
      <p:sp>
        <p:nvSpPr>
          <p:cNvPr id="1466" name="Google Shape;1466;p44"/>
          <p:cNvSpPr txBox="1"/>
          <p:nvPr/>
        </p:nvSpPr>
        <p:spPr>
          <a:xfrm>
            <a:off x="5055938" y="2713125"/>
            <a:ext cx="696000" cy="55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chemeClr val="lt2"/>
              </a:solidFill>
              <a:latin typeface="Big Shoulders Text"/>
              <a:ea typeface="Big Shoulders Text"/>
              <a:cs typeface="Big Shoulders Text"/>
              <a:sym typeface="Big Shoulders Text"/>
            </a:endParaRPr>
          </a:p>
        </p:txBody>
      </p:sp>
      <p:sp>
        <p:nvSpPr>
          <p:cNvPr id="1467" name="Google Shape;1467;p44"/>
          <p:cNvSpPr txBox="1"/>
          <p:nvPr>
            <p:ph type="title"/>
          </p:nvPr>
        </p:nvSpPr>
        <p:spPr>
          <a:xfrm>
            <a:off x="720000" y="129525"/>
            <a:ext cx="7704000" cy="71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Conclusion &amp; Summary</a:t>
            </a:r>
            <a:endParaRPr b="1"/>
          </a:p>
        </p:txBody>
      </p:sp>
      <p:sp>
        <p:nvSpPr>
          <p:cNvPr id="1468" name="Google Shape;1468;p44"/>
          <p:cNvSpPr txBox="1"/>
          <p:nvPr/>
        </p:nvSpPr>
        <p:spPr>
          <a:xfrm flipH="1">
            <a:off x="982600" y="2082200"/>
            <a:ext cx="2143200" cy="3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Big Shoulders Text"/>
                <a:ea typeface="Big Shoulders Text"/>
                <a:cs typeface="Big Shoulders Text"/>
                <a:sym typeface="Big Shoulders Text"/>
              </a:rPr>
              <a:t>Data Quality</a:t>
            </a:r>
            <a:endParaRPr sz="2400">
              <a:solidFill>
                <a:schemeClr val="accent4"/>
              </a:solidFill>
              <a:latin typeface="Big Shoulders Text"/>
              <a:ea typeface="Big Shoulders Text"/>
              <a:cs typeface="Big Shoulders Text"/>
              <a:sym typeface="Big Shoulders Text"/>
            </a:endParaRPr>
          </a:p>
        </p:txBody>
      </p:sp>
      <p:sp>
        <p:nvSpPr>
          <p:cNvPr id="1469" name="Google Shape;1469;p44"/>
          <p:cNvSpPr txBox="1"/>
          <p:nvPr/>
        </p:nvSpPr>
        <p:spPr>
          <a:xfrm flipH="1">
            <a:off x="925000" y="740075"/>
            <a:ext cx="3524700" cy="13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ssistant"/>
                <a:ea typeface="Assistant"/>
                <a:cs typeface="Assistant"/>
                <a:sym typeface="Assistant"/>
              </a:rPr>
              <a:t>Ensure the accuracy, representativeness, and lack of bias in training data for constructing a robust credit card fraud detection model; high-quality data is indispensable for cultivating models with reliable detection capabilities, covering a diverse spectrum of transaction patterns to minimize the potential for false positives</a:t>
            </a:r>
            <a:endParaRPr sz="1200">
              <a:solidFill>
                <a:schemeClr val="dk1"/>
              </a:solidFill>
              <a:latin typeface="Assistant"/>
              <a:ea typeface="Assistant"/>
              <a:cs typeface="Assistant"/>
              <a:sym typeface="Assistant"/>
            </a:endParaRPr>
          </a:p>
        </p:txBody>
      </p:sp>
      <p:sp>
        <p:nvSpPr>
          <p:cNvPr id="1470" name="Google Shape;1470;p44"/>
          <p:cNvSpPr txBox="1"/>
          <p:nvPr/>
        </p:nvSpPr>
        <p:spPr>
          <a:xfrm flipH="1">
            <a:off x="2227975" y="3375000"/>
            <a:ext cx="3109800" cy="3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Big Shoulders Text"/>
                <a:ea typeface="Big Shoulders Text"/>
                <a:cs typeface="Big Shoulders Text"/>
                <a:sym typeface="Big Shoulders Text"/>
              </a:rPr>
              <a:t>Evaluate Model’s Accuracy</a:t>
            </a:r>
            <a:endParaRPr sz="2400">
              <a:solidFill>
                <a:schemeClr val="accent4"/>
              </a:solidFill>
              <a:latin typeface="Big Shoulders Text"/>
              <a:ea typeface="Big Shoulders Text"/>
              <a:cs typeface="Big Shoulders Text"/>
              <a:sym typeface="Big Shoulders Text"/>
            </a:endParaRPr>
          </a:p>
        </p:txBody>
      </p:sp>
      <p:sp>
        <p:nvSpPr>
          <p:cNvPr id="1471" name="Google Shape;1471;p44"/>
          <p:cNvSpPr txBox="1"/>
          <p:nvPr/>
        </p:nvSpPr>
        <p:spPr>
          <a:xfrm flipH="1">
            <a:off x="2146250" y="3771125"/>
            <a:ext cx="3441300" cy="12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ssistant"/>
                <a:ea typeface="Assistant"/>
                <a:cs typeface="Assistant"/>
                <a:sym typeface="Assistant"/>
              </a:rPr>
              <a:t>Conduct a thorough evaluation of your detection model, employing suitable performance metrics like precision, recall, and F1-score. Implement cross-validation and explore diverse evaluation techniques to guarantee the robustness of your results.</a:t>
            </a:r>
            <a:endParaRPr sz="1200">
              <a:solidFill>
                <a:schemeClr val="dk1"/>
              </a:solidFill>
              <a:latin typeface="Assistant"/>
              <a:ea typeface="Assistant"/>
              <a:cs typeface="Assistant"/>
              <a:sym typeface="Assistant"/>
            </a:endParaRPr>
          </a:p>
        </p:txBody>
      </p:sp>
      <p:sp>
        <p:nvSpPr>
          <p:cNvPr id="1472" name="Google Shape;1472;p44"/>
          <p:cNvSpPr txBox="1"/>
          <p:nvPr/>
        </p:nvSpPr>
        <p:spPr>
          <a:xfrm flipH="1">
            <a:off x="4264525" y="2082200"/>
            <a:ext cx="2682900" cy="3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Big Shoulders Text"/>
                <a:ea typeface="Big Shoulders Text"/>
                <a:cs typeface="Big Shoulders Text"/>
                <a:sym typeface="Big Shoulders Text"/>
              </a:rPr>
              <a:t>Real Time Processing</a:t>
            </a:r>
            <a:endParaRPr sz="2400">
              <a:solidFill>
                <a:schemeClr val="accent4"/>
              </a:solidFill>
              <a:latin typeface="Big Shoulders Text"/>
              <a:ea typeface="Big Shoulders Text"/>
              <a:cs typeface="Big Shoulders Text"/>
              <a:sym typeface="Big Shoulders Text"/>
            </a:endParaRPr>
          </a:p>
        </p:txBody>
      </p:sp>
      <p:sp>
        <p:nvSpPr>
          <p:cNvPr id="1473" name="Google Shape;1473;p44"/>
          <p:cNvSpPr txBox="1"/>
          <p:nvPr/>
        </p:nvSpPr>
        <p:spPr>
          <a:xfrm flipH="1">
            <a:off x="4534500" y="1212148"/>
            <a:ext cx="3153000" cy="8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ssistant"/>
                <a:ea typeface="Assistant"/>
                <a:cs typeface="Assistant"/>
                <a:sym typeface="Assistant"/>
              </a:rPr>
              <a:t>Design the model for real-time processing to swiftly identify and respond to suspicious transactions, crucial in the fast-paced environment of credit card transactions</a:t>
            </a:r>
            <a:endParaRPr sz="1200">
              <a:solidFill>
                <a:schemeClr val="dk1"/>
              </a:solidFill>
              <a:latin typeface="Assistant"/>
              <a:ea typeface="Assistant"/>
              <a:cs typeface="Assistant"/>
              <a:sym typeface="Assistant"/>
            </a:endParaRPr>
          </a:p>
        </p:txBody>
      </p:sp>
      <p:sp>
        <p:nvSpPr>
          <p:cNvPr id="1474" name="Google Shape;1474;p44"/>
          <p:cNvSpPr txBox="1"/>
          <p:nvPr/>
        </p:nvSpPr>
        <p:spPr>
          <a:xfrm flipH="1">
            <a:off x="6018200" y="3375000"/>
            <a:ext cx="2143200" cy="3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Big Shoulders Text"/>
                <a:ea typeface="Big Shoulders Text"/>
                <a:cs typeface="Big Shoulders Text"/>
                <a:sym typeface="Big Shoulders Text"/>
              </a:rPr>
              <a:t>Adaptability</a:t>
            </a:r>
            <a:endParaRPr sz="2400">
              <a:solidFill>
                <a:schemeClr val="accent4"/>
              </a:solidFill>
              <a:latin typeface="Big Shoulders Text"/>
              <a:ea typeface="Big Shoulders Text"/>
              <a:cs typeface="Big Shoulders Text"/>
              <a:sym typeface="Big Shoulders Text"/>
            </a:endParaRPr>
          </a:p>
        </p:txBody>
      </p:sp>
      <p:sp>
        <p:nvSpPr>
          <p:cNvPr id="1475" name="Google Shape;1475;p44"/>
          <p:cNvSpPr txBox="1"/>
          <p:nvPr/>
        </p:nvSpPr>
        <p:spPr>
          <a:xfrm flipH="1">
            <a:off x="6018174" y="3771125"/>
            <a:ext cx="2992200" cy="5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ssistant"/>
                <a:ea typeface="Assistant"/>
                <a:cs typeface="Assistant"/>
                <a:sym typeface="Assistant"/>
              </a:rPr>
              <a:t>Fraud tactics evolve, and a model should be adaptive. Regularly update and retrain the model to ensure it remains effective in identifying emerging fraud patterns and aligns with the current threat landscape</a:t>
            </a:r>
            <a:endParaRPr sz="1200">
              <a:solidFill>
                <a:schemeClr val="dk1"/>
              </a:solidFill>
              <a:latin typeface="Assistant"/>
              <a:ea typeface="Assistant"/>
              <a:cs typeface="Assistant"/>
              <a:sym typeface="Assistan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t's Celebrate International Banking Day! by Slidesgo">
  <a:themeElements>
    <a:clrScheme name="Simple Light">
      <a:dk1>
        <a:srgbClr val="FFFFFF"/>
      </a:dk1>
      <a:lt1>
        <a:srgbClr val="30343A"/>
      </a:lt1>
      <a:dk2>
        <a:srgbClr val="7F87A8"/>
      </a:dk2>
      <a:lt2>
        <a:srgbClr val="4563CD"/>
      </a:lt2>
      <a:accent1>
        <a:srgbClr val="FBC6E4"/>
      </a:accent1>
      <a:accent2>
        <a:srgbClr val="4A5671"/>
      </a:accent2>
      <a:accent3>
        <a:srgbClr val="ED683D"/>
      </a:accent3>
      <a:accent4>
        <a:srgbClr val="F6DF5C"/>
      </a:accent4>
      <a:accent5>
        <a:srgbClr val="EA8DC1"/>
      </a:accent5>
      <a:accent6>
        <a:srgbClr val="2E4BB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