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elvetica Neue Light" panose="02000403000000020004" pitchFamily="2" charset="0"/>
      <p:regular r:id="rId36"/>
      <p:bold r:id="rId37"/>
      <p:italic r:id="rId38"/>
      <p:boldItalic r:id="rId39"/>
    </p:embeddedFont>
    <p:embeddedFont>
      <p:font typeface="Impact" panose="020B0806030902050204" pitchFamily="34" charset="0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SemiBold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31B88-2CFF-4061-AE37-B7EA25D27DD6}">
  <a:tblStyle styleId="{BDD31B88-2CFF-4061-AE37-B7EA25D27DD6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a523130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46ba52313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ba523130_2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ba523130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ba523130_2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ba523130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ba523130_2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6ba523130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ba523130_2_5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46ba523130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6ba523130_2_5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6ba52313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ba523130_2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46ba523130_2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ba523130_2_6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46ba523130_2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ba523130_2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46ba523130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ba523130_2_7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46ba523130_2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ba523130_2_7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46ba523130_2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a52313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46ba52313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ba523130_2_7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46ba523130_2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ba523130_2_7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46ba523130_2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6ba523130_2_7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46ba523130_2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6ba523130_2_8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46ba523130_2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6ba523130_2_8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46ba523130_2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6ba523130_2_8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g46ba523130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6ba523130_2_9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46ba523130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6ba523130_2_9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46ba523130_2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6ba523130_2_10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46ba523130_2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a523130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6ba52313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a523130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6ba52313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a523130_2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6ba52313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a523130_2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6ba52313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a523130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6ba52313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a523130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6ba52313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a523130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6ba523130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5"/>
          </p:nvPr>
        </p:nvSpPr>
        <p:spPr>
          <a:xfrm>
            <a:off x="5300783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13"/>
          </p:nvPr>
        </p:nvSpPr>
        <p:spPr>
          <a:xfrm>
            <a:off x="5300783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527598" y="2524125"/>
            <a:ext cx="4107855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mpact"/>
              <a:buNone/>
            </a:pPr>
            <a:r>
              <a:rPr lang="en-GB" sz="45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GANTT DIAGRAM</a:t>
            </a:r>
            <a:endParaRPr sz="500"/>
          </a:p>
        </p:txBody>
      </p:sp>
      <p:sp>
        <p:nvSpPr>
          <p:cNvPr id="73" name="Google Shape;73;p16"/>
          <p:cNvSpPr txBox="1"/>
          <p:nvPr/>
        </p:nvSpPr>
        <p:spPr>
          <a:xfrm>
            <a:off x="2768738" y="3255388"/>
            <a:ext cx="362557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lang="en-GB" sz="800" b="1">
                <a:solidFill>
                  <a:schemeClr val="dk2"/>
                </a:solidFill>
              </a:rPr>
              <a:t>GOOGLE SLIDES</a:t>
            </a: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TEMPLATE FOR BUSINESS</a:t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4902" y="1343025"/>
            <a:ext cx="774275" cy="775097"/>
          </a:xfrm>
          <a:custGeom>
            <a:avLst/>
            <a:gdLst/>
            <a:ahLst/>
            <a:cxnLst/>
            <a:rect l="l" t="t" r="r" b="b"/>
            <a:pathLst>
              <a:path w="20365" h="21548" extrusionOk="0">
                <a:moveTo>
                  <a:pt x="10116" y="0"/>
                </a:moveTo>
                <a:cubicBezTo>
                  <a:pt x="4900" y="57"/>
                  <a:pt x="537" y="4220"/>
                  <a:pt x="47" y="9694"/>
                </a:cubicBezTo>
                <a:cubicBezTo>
                  <a:pt x="-516" y="15973"/>
                  <a:pt x="4096" y="21429"/>
                  <a:pt x="10062" y="21539"/>
                </a:cubicBezTo>
                <a:lnTo>
                  <a:pt x="19253" y="21548"/>
                </a:lnTo>
                <a:cubicBezTo>
                  <a:pt x="19448" y="21556"/>
                  <a:pt x="19628" y="21441"/>
                  <a:pt x="19713" y="21256"/>
                </a:cubicBezTo>
                <a:cubicBezTo>
                  <a:pt x="19808" y="21048"/>
                  <a:pt x="19764" y="20799"/>
                  <a:pt x="19602" y="20642"/>
                </a:cubicBezTo>
                <a:lnTo>
                  <a:pt x="17876" y="18778"/>
                </a:lnTo>
                <a:cubicBezTo>
                  <a:pt x="17768" y="18619"/>
                  <a:pt x="17723" y="18423"/>
                  <a:pt x="17746" y="18229"/>
                </a:cubicBezTo>
                <a:cubicBezTo>
                  <a:pt x="17765" y="18066"/>
                  <a:pt x="17833" y="17915"/>
                  <a:pt x="17940" y="17795"/>
                </a:cubicBezTo>
                <a:cubicBezTo>
                  <a:pt x="20494" y="14604"/>
                  <a:pt x="21084" y="10146"/>
                  <a:pt x="19456" y="6336"/>
                </a:cubicBezTo>
                <a:cubicBezTo>
                  <a:pt x="17798" y="2456"/>
                  <a:pt x="14141" y="-44"/>
                  <a:pt x="10116" y="0"/>
                </a:cubicBezTo>
                <a:close/>
                <a:moveTo>
                  <a:pt x="13707" y="6845"/>
                </a:moveTo>
                <a:cubicBezTo>
                  <a:pt x="13886" y="6845"/>
                  <a:pt x="14065" y="6917"/>
                  <a:pt x="14201" y="7062"/>
                </a:cubicBezTo>
                <a:cubicBezTo>
                  <a:pt x="14474" y="7351"/>
                  <a:pt x="14474" y="7818"/>
                  <a:pt x="14201" y="8107"/>
                </a:cubicBezTo>
                <a:cubicBezTo>
                  <a:pt x="13928" y="8396"/>
                  <a:pt x="13486" y="8396"/>
                  <a:pt x="13212" y="8107"/>
                </a:cubicBezTo>
                <a:cubicBezTo>
                  <a:pt x="12939" y="7818"/>
                  <a:pt x="12939" y="7351"/>
                  <a:pt x="13212" y="7062"/>
                </a:cubicBezTo>
                <a:cubicBezTo>
                  <a:pt x="13349" y="6917"/>
                  <a:pt x="13528" y="6845"/>
                  <a:pt x="13707" y="6845"/>
                </a:cubicBezTo>
                <a:close/>
                <a:moveTo>
                  <a:pt x="6101" y="7347"/>
                </a:moveTo>
                <a:lnTo>
                  <a:pt x="7479" y="7347"/>
                </a:lnTo>
                <a:lnTo>
                  <a:pt x="7479" y="10051"/>
                </a:lnTo>
                <a:lnTo>
                  <a:pt x="10122" y="10051"/>
                </a:lnTo>
                <a:lnTo>
                  <a:pt x="10122" y="7347"/>
                </a:lnTo>
                <a:lnTo>
                  <a:pt x="11499" y="7347"/>
                </a:lnTo>
                <a:lnTo>
                  <a:pt x="11499" y="14266"/>
                </a:lnTo>
                <a:lnTo>
                  <a:pt x="10122" y="14266"/>
                </a:lnTo>
                <a:lnTo>
                  <a:pt x="10122" y="11302"/>
                </a:lnTo>
                <a:lnTo>
                  <a:pt x="7479" y="11302"/>
                </a:lnTo>
                <a:lnTo>
                  <a:pt x="7479" y="14266"/>
                </a:lnTo>
                <a:lnTo>
                  <a:pt x="6101" y="14266"/>
                </a:lnTo>
                <a:lnTo>
                  <a:pt x="6101" y="7347"/>
                </a:lnTo>
                <a:close/>
                <a:moveTo>
                  <a:pt x="13018" y="8955"/>
                </a:moveTo>
                <a:lnTo>
                  <a:pt x="14396" y="8955"/>
                </a:lnTo>
                <a:lnTo>
                  <a:pt x="14396" y="14266"/>
                </a:lnTo>
                <a:lnTo>
                  <a:pt x="13018" y="14266"/>
                </a:lnTo>
                <a:lnTo>
                  <a:pt x="13018" y="8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7449714" y="543770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7822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83547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2149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5" name="Google Shape;265;p25"/>
          <p:cNvCxnSpPr/>
          <p:nvPr/>
        </p:nvCxnSpPr>
        <p:spPr>
          <a:xfrm rot="10800000">
            <a:off x="52149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283090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398560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14030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629501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744971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5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67619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521291" y="675581"/>
            <a:ext cx="4507908" cy="460350"/>
            <a:chOff x="10416879" y="4754879"/>
            <a:chExt cx="12021089" cy="1227600"/>
          </a:xfrm>
        </p:grpSpPr>
        <p:sp>
          <p:nvSpPr>
            <p:cNvPr id="274" name="Google Shape;274;p25"/>
            <p:cNvSpPr/>
            <p:nvPr/>
          </p:nvSpPr>
          <p:spPr>
            <a:xfrm>
              <a:off x="10416879" y="4754879"/>
              <a:ext cx="12021089" cy="12276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1677479" y="1384100"/>
            <a:ext cx="4507908" cy="460208"/>
            <a:chOff x="10416879" y="4754880"/>
            <a:chExt cx="12021089" cy="1227221"/>
          </a:xfrm>
        </p:grpSpPr>
        <p:sp>
          <p:nvSpPr>
            <p:cNvPr id="277" name="Google Shape;277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845343" y="2092619"/>
            <a:ext cx="3535550" cy="460208"/>
            <a:chOff x="10416880" y="4754880"/>
            <a:chExt cx="9428132" cy="1227221"/>
          </a:xfrm>
        </p:grpSpPr>
        <p:sp>
          <p:nvSpPr>
            <p:cNvPr id="280" name="Google Shape;280;p25"/>
            <p:cNvSpPr/>
            <p:nvPr/>
          </p:nvSpPr>
          <p:spPr>
            <a:xfrm>
              <a:off x="10416880" y="4754880"/>
              <a:ext cx="94281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2985767" y="2801137"/>
            <a:ext cx="3011828" cy="460208"/>
            <a:chOff x="10416880" y="4754880"/>
            <a:chExt cx="8031540" cy="1227221"/>
          </a:xfrm>
        </p:grpSpPr>
        <p:sp>
          <p:nvSpPr>
            <p:cNvPr id="283" name="Google Shape;283;p25"/>
            <p:cNvSpPr/>
            <p:nvPr/>
          </p:nvSpPr>
          <p:spPr>
            <a:xfrm>
              <a:off x="10416880" y="4754880"/>
              <a:ext cx="74186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4114597" y="3509655"/>
            <a:ext cx="4507908" cy="460208"/>
            <a:chOff x="10416879" y="4754880"/>
            <a:chExt cx="12021089" cy="1227221"/>
          </a:xfrm>
        </p:grpSpPr>
        <p:sp>
          <p:nvSpPr>
            <p:cNvPr id="286" name="Google Shape;286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93" name="Google Shape;293;p26"/>
          <p:cNvGrpSpPr/>
          <p:nvPr/>
        </p:nvGrpSpPr>
        <p:grpSpPr>
          <a:xfrm>
            <a:off x="1213333" y="833010"/>
            <a:ext cx="3947752" cy="201978"/>
            <a:chOff x="3235555" y="2221361"/>
            <a:chExt cx="10527338" cy="538609"/>
          </a:xfrm>
        </p:grpSpPr>
        <p:grpSp>
          <p:nvGrpSpPr>
            <p:cNvPr id="294" name="Google Shape;29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116868" y="1099977"/>
            <a:ext cx="3947752" cy="201978"/>
            <a:chOff x="3235555" y="2221361"/>
            <a:chExt cx="10527338" cy="538609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2" name="Google Shape;30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2391503" y="1633909"/>
            <a:ext cx="3947752" cy="201978"/>
            <a:chOff x="3235555" y="2221361"/>
            <a:chExt cx="10527338" cy="538609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7" name="Google Shape;30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879476" y="1366943"/>
            <a:ext cx="3947752" cy="201978"/>
            <a:chOff x="3235555" y="2221361"/>
            <a:chExt cx="10527338" cy="538609"/>
          </a:xfrm>
        </p:grpSpPr>
        <p:grpSp>
          <p:nvGrpSpPr>
            <p:cNvPr id="309" name="Google Shape;30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025647" y="2010346"/>
                <a:ext cx="100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3147641" y="1900875"/>
            <a:ext cx="3947752" cy="201978"/>
            <a:chOff x="3235555" y="2221361"/>
            <a:chExt cx="10527338" cy="538609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99383" y="2167842"/>
            <a:ext cx="2430000" cy="201978"/>
            <a:chOff x="3235555" y="2221361"/>
            <a:chExt cx="6480000" cy="538609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2" name="Google Shape;32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5767749" y="2434808"/>
            <a:ext cx="2430000" cy="201978"/>
            <a:chOff x="3235555" y="2221361"/>
            <a:chExt cx="6480000" cy="538609"/>
          </a:xfrm>
        </p:grpSpPr>
        <p:grpSp>
          <p:nvGrpSpPr>
            <p:cNvPr id="324" name="Google Shape;32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7" name="Google Shape;32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2721214" y="2701774"/>
            <a:ext cx="1080000" cy="201978"/>
            <a:chOff x="3235555" y="2221361"/>
            <a:chExt cx="2880000" cy="53860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3921364" y="2968740"/>
            <a:ext cx="1080000" cy="201978"/>
            <a:chOff x="3235555" y="2221361"/>
            <a:chExt cx="2880000" cy="538609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7" name="Google Shape;337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4084021" y="3235707"/>
            <a:ext cx="3947752" cy="201978"/>
            <a:chOff x="3235555" y="2221361"/>
            <a:chExt cx="10527338" cy="538609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2" name="Google Shape;34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132379" y="3502673"/>
            <a:ext cx="3947752" cy="201978"/>
            <a:chOff x="3235555" y="2221361"/>
            <a:chExt cx="10527338" cy="538609"/>
          </a:xfrm>
        </p:grpSpPr>
        <p:grpSp>
          <p:nvGrpSpPr>
            <p:cNvPr id="344" name="Google Shape;34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6145818" y="3769640"/>
            <a:ext cx="2430000" cy="201978"/>
            <a:chOff x="3235555" y="2221361"/>
            <a:chExt cx="6480000" cy="538609"/>
          </a:xfrm>
        </p:grpSpPr>
        <p:grpSp>
          <p:nvGrpSpPr>
            <p:cNvPr id="349" name="Google Shape;34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365379" y="2700425"/>
            <a:ext cx="2430000" cy="201978"/>
            <a:chOff x="3235555" y="2221361"/>
            <a:chExt cx="6480000" cy="538609"/>
          </a:xfrm>
        </p:grpSpPr>
        <p:grpSp>
          <p:nvGrpSpPr>
            <p:cNvPr id="354" name="Google Shape;35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7" name="Google Shape;35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6"/>
          <p:cNvGrpSpPr/>
          <p:nvPr/>
        </p:nvGrpSpPr>
        <p:grpSpPr>
          <a:xfrm>
            <a:off x="1213333" y="4252958"/>
            <a:ext cx="3024559" cy="288540"/>
            <a:chOff x="3235555" y="11036424"/>
            <a:chExt cx="8065491" cy="769441"/>
          </a:xfrm>
        </p:grpSpPr>
        <p:sp>
          <p:nvSpPr>
            <p:cNvPr id="359" name="Google Shape;359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817103" y="4252958"/>
            <a:ext cx="3024559" cy="288540"/>
            <a:chOff x="3235555" y="11036424"/>
            <a:chExt cx="8065491" cy="769441"/>
          </a:xfrm>
        </p:grpSpPr>
        <p:sp>
          <p:nvSpPr>
            <p:cNvPr id="362" name="Google Shape;362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/>
          <p:nvPr/>
        </p:nvSpPr>
        <p:spPr>
          <a:xfrm>
            <a:off x="157382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17759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13333" y="4269021"/>
            <a:ext cx="250285" cy="25028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813980" y="4269021"/>
            <a:ext cx="250097" cy="250097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646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38768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2889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87011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55863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31741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7619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83498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79985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041067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28228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52350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729585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48836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790053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38297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814175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65931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741810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114646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138768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187011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5863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834982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79985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28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24715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452350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5488368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00593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764717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14646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62889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59376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87011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863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31741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07619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283498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35254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11133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404106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428228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21201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500593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476471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645323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669445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693566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90053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838297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814175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5931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741810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162889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59376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3498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282283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247151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4523500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59708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72958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548836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5005934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764717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5323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69445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4181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114646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8768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59376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187011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31741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07619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83498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235254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1133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799850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572958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548836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500593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764717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45323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9445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93566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717688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765931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741810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14646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38768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59376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254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79985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04106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28228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52350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1201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00593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76471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45323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69445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3566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0053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17688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838297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14175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765931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1810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8768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62889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59376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187011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07619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283498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35254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11133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799850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041067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524715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1201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9708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548836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500593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645323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69445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790053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17688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65931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4181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114646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138768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62889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87011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55863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31741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076199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211133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379985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041067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428228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452350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21201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970802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72958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48836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5323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717688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4646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2889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59376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31741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07619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83498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11133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99850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24715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621201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72958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48836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00593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764717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45323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3566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90053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17688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38297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141753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765931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741810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646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62889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59376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87011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07619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5254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11133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79985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28228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2350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1201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970802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2958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48836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00593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64717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93566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176886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38297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14175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14646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62889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87011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55863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31741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7619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83498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379985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28228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24715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52350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1201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2958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48836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0593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764717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645323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69445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93566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90053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17688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38297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14175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65931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1810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14646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62889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87011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558633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076199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83498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799850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4041067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247151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21201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97080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5729585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548836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00593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247151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5970942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5975498" y="21807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774065" y="271205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4041207" y="29791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4041207" y="3246792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3317556" y="377591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593906" y="3515204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111472" y="351263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2352689" y="351199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870255" y="297902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1630965" y="217826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1870114" y="164433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2117147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8141894" y="111025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35810" y="110572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18243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8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8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4" name="Google Shape;624;p28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139061" y="1245954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4244996" y="1322409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9" name="Google Shape;629;p28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1817267" y="1998540"/>
            <a:ext cx="3606817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923202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8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4" name="Google Shape;634;p28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28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7011" y="551131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902947" y="627586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0" name="Google Shape;640;p28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1192523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311018" y="2852170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1416954" y="292862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5" name="Google Shape;645;p28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545942" y="1998540"/>
            <a:ext cx="3062872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651878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29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29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4139060" y="1245803"/>
            <a:ext cx="3450624" cy="315097"/>
            <a:chOff x="11037494" y="3322141"/>
            <a:chExt cx="9201665" cy="840260"/>
          </a:xfrm>
        </p:grpSpPr>
        <p:sp>
          <p:nvSpPr>
            <p:cNvPr id="658" name="Google Shape;658;p29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29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29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64" name="Google Shape;664;p29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5" name="Google Shape;665;p29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29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9" name="Google Shape;669;p29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1192522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29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29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781350" y="552847"/>
            <a:ext cx="3450624" cy="315097"/>
            <a:chOff x="2083600" y="1474260"/>
            <a:chExt cx="9201665" cy="840260"/>
          </a:xfrm>
        </p:grpSpPr>
        <p:sp>
          <p:nvSpPr>
            <p:cNvPr id="675" name="Google Shape;675;p29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083600" y="1474260"/>
              <a:ext cx="5857242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1812870" y="1996823"/>
            <a:ext cx="3606817" cy="315097"/>
            <a:chOff x="4834319" y="5324861"/>
            <a:chExt cx="9618180" cy="840260"/>
          </a:xfrm>
        </p:grpSpPr>
        <p:sp>
          <p:nvSpPr>
            <p:cNvPr id="679" name="Google Shape;679;p29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541546" y="1996823"/>
            <a:ext cx="3062872" cy="315097"/>
            <a:chOff x="14777455" y="5324861"/>
            <a:chExt cx="8167659" cy="840260"/>
          </a:xfrm>
        </p:grpSpPr>
        <p:sp>
          <p:nvSpPr>
            <p:cNvPr id="683" name="Google Shape;683;p29"/>
            <p:cNvSpPr/>
            <p:nvPr/>
          </p:nvSpPr>
          <p:spPr>
            <a:xfrm>
              <a:off x="14777455" y="5324861"/>
              <a:ext cx="8167659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777455" y="5324861"/>
              <a:ext cx="7192209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071673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1311018" y="2853887"/>
            <a:ext cx="3450624" cy="315097"/>
            <a:chOff x="3496049" y="7610365"/>
            <a:chExt cx="9201665" cy="840260"/>
          </a:xfrm>
        </p:grpSpPr>
        <p:sp>
          <p:nvSpPr>
            <p:cNvPr id="687" name="Google Shape;687;p29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3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95" name="Google Shape;695;p30"/>
          <p:cNvGrpSpPr/>
          <p:nvPr/>
        </p:nvGrpSpPr>
        <p:grpSpPr>
          <a:xfrm>
            <a:off x="1858103" y="1491034"/>
            <a:ext cx="3947752" cy="201978"/>
            <a:chOff x="3235555" y="2221361"/>
            <a:chExt cx="10527338" cy="538609"/>
          </a:xfrm>
        </p:grpSpPr>
        <p:grpSp>
          <p:nvGrpSpPr>
            <p:cNvPr id="696" name="Google Shape;69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1858103" y="4092690"/>
            <a:ext cx="1080000" cy="201978"/>
            <a:chOff x="3235555" y="2221361"/>
            <a:chExt cx="2880000" cy="538609"/>
          </a:xfrm>
        </p:grpSpPr>
        <p:grpSp>
          <p:nvGrpSpPr>
            <p:cNvPr id="701" name="Google Shape;701;p3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4" name="Google Shape;704;p3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1858103" y="2358253"/>
            <a:ext cx="3947752" cy="201978"/>
            <a:chOff x="3235555" y="2221361"/>
            <a:chExt cx="10527338" cy="538609"/>
          </a:xfrm>
        </p:grpSpPr>
        <p:grpSp>
          <p:nvGrpSpPr>
            <p:cNvPr id="706" name="Google Shape;70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07" name="Google Shape;70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9" name="Google Shape;70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1858103" y="3225471"/>
            <a:ext cx="3947752" cy="201978"/>
            <a:chOff x="3235555" y="2221361"/>
            <a:chExt cx="10527338" cy="538609"/>
          </a:xfrm>
        </p:grpSpPr>
        <p:grpSp>
          <p:nvGrpSpPr>
            <p:cNvPr id="711" name="Google Shape;711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2" name="Google Shape;712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4" name="Google Shape;714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3619797" y="4092690"/>
            <a:ext cx="3947752" cy="201978"/>
            <a:chOff x="3235555" y="2221361"/>
            <a:chExt cx="10527338" cy="538609"/>
          </a:xfrm>
        </p:grpSpPr>
        <p:grpSp>
          <p:nvGrpSpPr>
            <p:cNvPr id="716" name="Google Shape;71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7" name="Google Shape;71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9" name="Google Shape;71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511082" y="2360332"/>
            <a:ext cx="1755000" cy="201978"/>
            <a:chOff x="3235555" y="2221361"/>
            <a:chExt cx="4680000" cy="538609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24" name="Google Shape;724;p3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3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0" name="Google Shape;730;p31"/>
          <p:cNvSpPr/>
          <p:nvPr/>
        </p:nvSpPr>
        <p:spPr>
          <a:xfrm>
            <a:off x="1788962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178896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2368296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2368296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2368296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2947630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294763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3526965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526965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526965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410630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106300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106300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4685634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>
            <a:off x="5264968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5264968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844303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844303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1"/>
          <p:cNvSpPr/>
          <p:nvPr/>
        </p:nvSpPr>
        <p:spPr>
          <a:xfrm>
            <a:off x="6423638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002972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7002972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700297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7582307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7582307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8161639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8161639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2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61" name="Google Shape;761;p32"/>
          <p:cNvGrpSpPr/>
          <p:nvPr/>
        </p:nvGrpSpPr>
        <p:grpSpPr>
          <a:xfrm>
            <a:off x="4996310" y="2221101"/>
            <a:ext cx="3450624" cy="315097"/>
            <a:chOff x="11037494" y="3322141"/>
            <a:chExt cx="9201665" cy="840260"/>
          </a:xfrm>
        </p:grpSpPr>
        <p:sp>
          <p:nvSpPr>
            <p:cNvPr id="762" name="Google Shape;762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2"/>
          <p:cNvGrpSpPr/>
          <p:nvPr/>
        </p:nvGrpSpPr>
        <p:grpSpPr>
          <a:xfrm>
            <a:off x="1800525" y="1581547"/>
            <a:ext cx="3450624" cy="315097"/>
            <a:chOff x="2083600" y="1474260"/>
            <a:chExt cx="9201665" cy="840260"/>
          </a:xfrm>
        </p:grpSpPr>
        <p:sp>
          <p:nvSpPr>
            <p:cNvPr id="766" name="Google Shape;766;p32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2"/>
          <p:cNvGrpSpPr/>
          <p:nvPr/>
        </p:nvGrpSpPr>
        <p:grpSpPr>
          <a:xfrm>
            <a:off x="1800525" y="3500208"/>
            <a:ext cx="3606817" cy="315097"/>
            <a:chOff x="4834319" y="5324861"/>
            <a:chExt cx="9618180" cy="840260"/>
          </a:xfrm>
        </p:grpSpPr>
        <p:sp>
          <p:nvSpPr>
            <p:cNvPr id="770" name="Google Shape;770;p32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2"/>
          <p:cNvGrpSpPr/>
          <p:nvPr/>
        </p:nvGrpSpPr>
        <p:grpSpPr>
          <a:xfrm>
            <a:off x="3473193" y="4139762"/>
            <a:ext cx="3450624" cy="315097"/>
            <a:chOff x="3496049" y="7610365"/>
            <a:chExt cx="9201665" cy="840260"/>
          </a:xfrm>
        </p:grpSpPr>
        <p:sp>
          <p:nvSpPr>
            <p:cNvPr id="774" name="Google Shape;774;p32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3034160" y="2860655"/>
            <a:ext cx="3450624" cy="315097"/>
            <a:chOff x="11037494" y="3322141"/>
            <a:chExt cx="9201665" cy="840260"/>
          </a:xfrm>
        </p:grpSpPr>
        <p:sp>
          <p:nvSpPr>
            <p:cNvPr id="778" name="Google Shape;778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32"/>
          <p:cNvGrpSpPr/>
          <p:nvPr/>
        </p:nvGrpSpPr>
        <p:grpSpPr>
          <a:xfrm>
            <a:off x="6762466" y="2860503"/>
            <a:ext cx="1684469" cy="315097"/>
            <a:chOff x="11037494" y="3322141"/>
            <a:chExt cx="4491917" cy="840260"/>
          </a:xfrm>
        </p:grpSpPr>
        <p:sp>
          <p:nvSpPr>
            <p:cNvPr id="782" name="Google Shape;782;p32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481532" y="1579528"/>
            <a:ext cx="2965402" cy="315097"/>
            <a:chOff x="11037494" y="3322141"/>
            <a:chExt cx="7907739" cy="840260"/>
          </a:xfrm>
        </p:grpSpPr>
        <p:sp>
          <p:nvSpPr>
            <p:cNvPr id="786" name="Google Shape;786;p32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33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Google Shape;798;p34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35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36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9" name="Google Shape;809;p36"/>
          <p:cNvSpPr/>
          <p:nvPr/>
        </p:nvSpPr>
        <p:spPr>
          <a:xfrm>
            <a:off x="180632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4711780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549596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2968504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13068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238741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29287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819833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7036147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6455055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761723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87396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6"/>
          <p:cNvGrpSpPr/>
          <p:nvPr/>
        </p:nvGrpSpPr>
        <p:grpSpPr>
          <a:xfrm>
            <a:off x="5015360" y="2016313"/>
            <a:ext cx="3450624" cy="315097"/>
            <a:chOff x="11037494" y="3322141"/>
            <a:chExt cx="9201665" cy="840260"/>
          </a:xfrm>
        </p:grpSpPr>
        <p:sp>
          <p:nvSpPr>
            <p:cNvPr id="822" name="Google Shape;822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36"/>
          <p:cNvGrpSpPr/>
          <p:nvPr/>
        </p:nvGrpSpPr>
        <p:grpSpPr>
          <a:xfrm>
            <a:off x="1819575" y="1467247"/>
            <a:ext cx="3450624" cy="315097"/>
            <a:chOff x="2083600" y="1474260"/>
            <a:chExt cx="9201665" cy="840260"/>
          </a:xfrm>
        </p:grpSpPr>
        <p:sp>
          <p:nvSpPr>
            <p:cNvPr id="826" name="Google Shape;826;p36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773431" y="3114445"/>
            <a:ext cx="3606817" cy="315097"/>
            <a:chOff x="4834319" y="5324861"/>
            <a:chExt cx="9618180" cy="840260"/>
          </a:xfrm>
        </p:grpSpPr>
        <p:sp>
          <p:nvSpPr>
            <p:cNvPr id="830" name="Google Shape;830;p36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539868" y="3663512"/>
            <a:ext cx="3450624" cy="315097"/>
            <a:chOff x="3496049" y="7610365"/>
            <a:chExt cx="9201665" cy="840260"/>
          </a:xfrm>
        </p:grpSpPr>
        <p:sp>
          <p:nvSpPr>
            <p:cNvPr id="834" name="Google Shape;834;p36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3053210" y="2565380"/>
            <a:ext cx="3450624" cy="315097"/>
            <a:chOff x="11037494" y="3322141"/>
            <a:chExt cx="9201665" cy="840260"/>
          </a:xfrm>
        </p:grpSpPr>
        <p:sp>
          <p:nvSpPr>
            <p:cNvPr id="838" name="Google Shape;838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6"/>
          <p:cNvGrpSpPr/>
          <p:nvPr/>
        </p:nvGrpSpPr>
        <p:grpSpPr>
          <a:xfrm>
            <a:off x="6781516" y="2565228"/>
            <a:ext cx="1684469" cy="315097"/>
            <a:chOff x="11037494" y="3322141"/>
            <a:chExt cx="4491917" cy="840260"/>
          </a:xfrm>
        </p:grpSpPr>
        <p:sp>
          <p:nvSpPr>
            <p:cNvPr id="842" name="Google Shape;842;p36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500582" y="1465228"/>
            <a:ext cx="2965402" cy="315097"/>
            <a:chOff x="11037494" y="3322141"/>
            <a:chExt cx="7907739" cy="840260"/>
          </a:xfrm>
        </p:grpSpPr>
        <p:sp>
          <p:nvSpPr>
            <p:cNvPr id="846" name="Google Shape;846;p36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37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54" name="Google Shape;854;p37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855" name="Google Shape;85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860" name="Google Shape;860;p37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3" name="Google Shape;863;p37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865" name="Google Shape;86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8" name="Google Shape;86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870" name="Google Shape;87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1" name="Google Shape;87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3" name="Google Shape;87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875" name="Google Shape;87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6" name="Google Shape;87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8" name="Google Shape;87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880" name="Google Shape;880;p37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3" name="Google Shape;88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885" name="Google Shape;885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8" name="Google Shape;888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7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890" name="Google Shape;890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91" name="Google Shape;891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3" name="Google Shape;89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895" name="Google Shape;89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8" name="Google Shape;89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01" name="Google Shape;90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03" name="Google Shape;90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38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9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4" name="Google Shape;914;p39"/>
          <p:cNvSpPr/>
          <p:nvPr/>
        </p:nvSpPr>
        <p:spPr>
          <a:xfrm>
            <a:off x="1776385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1776385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/>
          <p:nvPr/>
        </p:nvSpPr>
        <p:spPr>
          <a:xfrm>
            <a:off x="1776385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776385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>
            <a:off x="1776385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1776385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2358384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9"/>
          <p:cNvSpPr/>
          <p:nvPr/>
        </p:nvSpPr>
        <p:spPr>
          <a:xfrm>
            <a:off x="2358384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9"/>
          <p:cNvSpPr/>
          <p:nvPr/>
        </p:nvSpPr>
        <p:spPr>
          <a:xfrm>
            <a:off x="2358384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358384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358384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2358384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2940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2940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/>
          <p:nvPr/>
        </p:nvSpPr>
        <p:spPr>
          <a:xfrm>
            <a:off x="2940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2940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3522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522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522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522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4104382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4104382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4104382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4104382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4686381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4686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/>
          <p:nvPr/>
        </p:nvSpPr>
        <p:spPr>
          <a:xfrm>
            <a:off x="4686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4686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/>
          <p:nvPr/>
        </p:nvSpPr>
        <p:spPr>
          <a:xfrm>
            <a:off x="5268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/>
          <p:nvPr/>
        </p:nvSpPr>
        <p:spPr>
          <a:xfrm>
            <a:off x="5268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/>
          <p:nvPr/>
        </p:nvSpPr>
        <p:spPr>
          <a:xfrm>
            <a:off x="5268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850380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9"/>
          <p:cNvSpPr/>
          <p:nvPr/>
        </p:nvSpPr>
        <p:spPr>
          <a:xfrm>
            <a:off x="5850380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6432379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6432379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" name="Google Shape;953;p40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54" name="Google Shape;954;p40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3" name="Google Shape;963;p4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965" name="Google Shape;96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66" name="Google Shape;96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8" name="Google Shape;96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970" name="Google Shape;97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3" name="Google Shape;97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975" name="Google Shape;97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8" name="Google Shape;97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980" name="Google Shape;980;p40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3" name="Google Shape;98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985" name="Google Shape;985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8" name="Google Shape;988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990" name="Google Shape;990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3" name="Google Shape;99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995" name="Google Shape;99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96" name="Google Shape;99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8" name="Google Shape;99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1000" name="Google Shape;100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003" name="Google Shape;100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Google Shape;1008;p41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09" name="Google Shape;1009;p41"/>
          <p:cNvGrpSpPr/>
          <p:nvPr/>
        </p:nvGrpSpPr>
        <p:grpSpPr>
          <a:xfrm>
            <a:off x="4812131" y="1653478"/>
            <a:ext cx="3450624" cy="315097"/>
            <a:chOff x="11037494" y="3322141"/>
            <a:chExt cx="9201665" cy="840260"/>
          </a:xfrm>
        </p:grpSpPr>
        <p:sp>
          <p:nvSpPr>
            <p:cNvPr id="1010" name="Google Shape;1010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1635580" y="1141074"/>
            <a:ext cx="3450624" cy="315097"/>
            <a:chOff x="2083600" y="1474260"/>
            <a:chExt cx="9201665" cy="840260"/>
          </a:xfrm>
        </p:grpSpPr>
        <p:sp>
          <p:nvSpPr>
            <p:cNvPr id="1014" name="Google Shape;1014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647980" y="3703093"/>
            <a:ext cx="3606817" cy="315097"/>
            <a:chOff x="4834319" y="5324861"/>
            <a:chExt cx="9618180" cy="840260"/>
          </a:xfrm>
        </p:grpSpPr>
        <p:sp>
          <p:nvSpPr>
            <p:cNvPr id="1018" name="Google Shape;1018;p41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31505" y="4215498"/>
            <a:ext cx="3450624" cy="315097"/>
            <a:chOff x="3496049" y="7610365"/>
            <a:chExt cx="9201665" cy="840260"/>
          </a:xfrm>
        </p:grpSpPr>
        <p:sp>
          <p:nvSpPr>
            <p:cNvPr id="1022" name="Google Shape;1022;p41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2827398" y="2165882"/>
            <a:ext cx="3450624" cy="315097"/>
            <a:chOff x="11037494" y="3322141"/>
            <a:chExt cx="9201665" cy="840260"/>
          </a:xfrm>
        </p:grpSpPr>
        <p:sp>
          <p:nvSpPr>
            <p:cNvPr id="1026" name="Google Shape;1026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6575988" y="2163784"/>
            <a:ext cx="1684469" cy="315097"/>
            <a:chOff x="11037494" y="3322141"/>
            <a:chExt cx="4491917" cy="840260"/>
          </a:xfrm>
        </p:grpSpPr>
        <p:sp>
          <p:nvSpPr>
            <p:cNvPr id="1030" name="Google Shape;1030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5313008" y="1139055"/>
            <a:ext cx="2965402" cy="315097"/>
            <a:chOff x="11037494" y="3322141"/>
            <a:chExt cx="7907739" cy="840260"/>
          </a:xfrm>
        </p:grpSpPr>
        <p:sp>
          <p:nvSpPr>
            <p:cNvPr id="1034" name="Google Shape;1034;p41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2202898" y="3190689"/>
            <a:ext cx="3450624" cy="315097"/>
            <a:chOff x="2083600" y="1474260"/>
            <a:chExt cx="9201665" cy="840260"/>
          </a:xfrm>
        </p:grpSpPr>
        <p:sp>
          <p:nvSpPr>
            <p:cNvPr id="1038" name="Google Shape;1038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083600" y="1474260"/>
              <a:ext cx="194783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5065621" y="2678286"/>
            <a:ext cx="1684469" cy="315097"/>
            <a:chOff x="11037494" y="3322141"/>
            <a:chExt cx="4491917" cy="840260"/>
          </a:xfrm>
        </p:grpSpPr>
        <p:sp>
          <p:nvSpPr>
            <p:cNvPr id="1042" name="Google Shape;1042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42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0" name="Google Shape;1050;p42"/>
          <p:cNvSpPr/>
          <p:nvPr/>
        </p:nvSpPr>
        <p:spPr>
          <a:xfrm>
            <a:off x="1469097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214835" y="166716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214835" y="2688338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2214835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2214835" y="319959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2214835" y="371017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1469097" y="269477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1469097" y="320876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69097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54998" y="166677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54998" y="217797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54998" y="268916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422080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422080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422080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669396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69396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669396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5140613" y="268883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5140613" y="31997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4422080" y="166677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4422080" y="217730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5899629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899629" y="3710899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899629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899629" y="217730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5899629" y="268850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5899629" y="319970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2954998" y="320036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2954998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295499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669396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422080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5140613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2"/>
          <p:cNvSpPr/>
          <p:nvPr/>
        </p:nvSpPr>
        <p:spPr>
          <a:xfrm>
            <a:off x="3669396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6618870" y="268850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6618870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6618870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6618870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7364608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7364608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736460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8080378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8080378" y="1667106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8080378" y="26895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8080378" y="422110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6618870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608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43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3" name="Google Shape;1103;p43"/>
          <p:cNvSpPr/>
          <p:nvPr/>
        </p:nvSpPr>
        <p:spPr>
          <a:xfrm>
            <a:off x="5519058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71750" y="248068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5519058" y="295990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2571750" y="3998790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7715251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9"/>
          <p:cNvSpPr/>
          <p:nvPr/>
        </p:nvSpPr>
        <p:spPr>
          <a:xfrm>
            <a:off x="3492429" y="188232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21677" y="3045050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492248" y="3045232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402566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8202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04329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133337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126770" y="1300689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221677" y="362659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043291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492248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581929" y="1877893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581930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930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81930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581930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49224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492248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9224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02566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402566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402566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02566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2566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12884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312884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12884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312884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12884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312884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23202" y="1300918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223202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23202" y="246382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3202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33520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33520" y="304527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133520" y="3626732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133520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4383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043838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43838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4383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05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06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5821136" y="165336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58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2113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5" name="Google Shape;145;p21"/>
          <p:cNvGrpSpPr/>
          <p:nvPr/>
        </p:nvGrpSpPr>
        <p:grpSpPr>
          <a:xfrm>
            <a:off x="2469168" y="1477780"/>
            <a:ext cx="3947752" cy="201978"/>
            <a:chOff x="6025647" y="2010346"/>
            <a:chExt cx="10527338" cy="538609"/>
          </a:xfrm>
        </p:grpSpPr>
        <p:sp>
          <p:nvSpPr>
            <p:cNvPr id="146" name="Google Shape;146;p21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2501103" y="1481007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440718" y="2353581"/>
            <a:ext cx="4617000" cy="201978"/>
            <a:chOff x="9175247" y="6260972"/>
            <a:chExt cx="12312000" cy="538609"/>
          </a:xfrm>
        </p:grpSpPr>
        <p:sp>
          <p:nvSpPr>
            <p:cNvPr id="150" name="Google Shape;150;p21"/>
            <p:cNvSpPr/>
            <p:nvPr/>
          </p:nvSpPr>
          <p:spPr>
            <a:xfrm>
              <a:off x="9175247" y="6260972"/>
              <a:ext cx="12312000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175247" y="6260972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440718" y="3229381"/>
            <a:ext cx="3982501" cy="201978"/>
            <a:chOff x="9175247" y="6260972"/>
            <a:chExt cx="10620002" cy="538609"/>
          </a:xfrm>
        </p:grpSpPr>
        <p:sp>
          <p:nvSpPr>
            <p:cNvPr id="154" name="Google Shape;154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9175247" y="6260972"/>
              <a:ext cx="108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583468" y="4105183"/>
            <a:ext cx="3982501" cy="201978"/>
            <a:chOff x="9175247" y="6260972"/>
            <a:chExt cx="10620002" cy="538609"/>
          </a:xfrm>
        </p:grpSpPr>
        <p:sp>
          <p:nvSpPr>
            <p:cNvPr id="158" name="Google Shape;158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175247" y="6260972"/>
              <a:ext cx="36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2545191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545191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459591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59591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729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3729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2873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87383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87383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1636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770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077075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9914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991475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5" name="Google Shape;185;p23"/>
          <p:cNvGrpSpPr/>
          <p:nvPr/>
        </p:nvGrpSpPr>
        <p:grpSpPr>
          <a:xfrm>
            <a:off x="2323714" y="1200150"/>
            <a:ext cx="4223084" cy="460208"/>
            <a:chOff x="6208295" y="3200400"/>
            <a:chExt cx="11261558" cy="1227221"/>
          </a:xfrm>
        </p:grpSpPr>
        <p:sp>
          <p:nvSpPr>
            <p:cNvPr id="186" name="Google Shape;18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906330" y="1783080"/>
            <a:ext cx="4507908" cy="460208"/>
            <a:chOff x="6208294" y="3200400"/>
            <a:chExt cx="12021089" cy="1227221"/>
          </a:xfrm>
        </p:grpSpPr>
        <p:sp>
          <p:nvSpPr>
            <p:cNvPr id="191" name="Google Shape;191;p23"/>
            <p:cNvSpPr/>
            <p:nvPr/>
          </p:nvSpPr>
          <p:spPr>
            <a:xfrm>
              <a:off x="6208294" y="320040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65882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87%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2906088" y="2366010"/>
            <a:ext cx="4223084" cy="460208"/>
            <a:chOff x="6208295" y="3200400"/>
            <a:chExt cx="11261558" cy="1227221"/>
          </a:xfrm>
        </p:grpSpPr>
        <p:sp>
          <p:nvSpPr>
            <p:cNvPr id="196" name="Google Shape;19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3774445" y="2948940"/>
            <a:ext cx="2090024" cy="460208"/>
            <a:chOff x="6208295" y="3200400"/>
            <a:chExt cx="5573398" cy="1227221"/>
          </a:xfrm>
        </p:grpSpPr>
        <p:sp>
          <p:nvSpPr>
            <p:cNvPr id="201" name="Google Shape;201;p23"/>
            <p:cNvSpPr/>
            <p:nvPr/>
          </p:nvSpPr>
          <p:spPr>
            <a:xfrm>
              <a:off x="6208295" y="3200400"/>
              <a:ext cx="557339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2745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570330" y="3568353"/>
              <a:ext cx="342591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18%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3158984" y="3531870"/>
            <a:ext cx="3030801" cy="460208"/>
            <a:chOff x="6208295" y="3200400"/>
            <a:chExt cx="8082135" cy="1227221"/>
          </a:xfrm>
        </p:grpSpPr>
        <p:sp>
          <p:nvSpPr>
            <p:cNvPr id="206" name="Google Shape;206;p23"/>
            <p:cNvSpPr/>
            <p:nvPr/>
          </p:nvSpPr>
          <p:spPr>
            <a:xfrm>
              <a:off x="6208295" y="3200400"/>
              <a:ext cx="8082135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0331" y="3568353"/>
              <a:ext cx="506714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23%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256460" y="4114800"/>
            <a:ext cx="4223084" cy="460208"/>
            <a:chOff x="6208295" y="3200400"/>
            <a:chExt cx="11261558" cy="1227221"/>
          </a:xfrm>
        </p:grpSpPr>
        <p:sp>
          <p:nvSpPr>
            <p:cNvPr id="211" name="Google Shape;211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4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0" name="Google Shape;220;p24"/>
          <p:cNvCxnSpPr/>
          <p:nvPr/>
        </p:nvCxnSpPr>
        <p:spPr>
          <a:xfrm rot="10800000">
            <a:off x="22596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4"/>
          <p:cNvCxnSpPr/>
          <p:nvPr/>
        </p:nvCxnSpPr>
        <p:spPr>
          <a:xfrm rot="10800000">
            <a:off x="31660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4072422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49788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58852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6791620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24"/>
          <p:cNvCxnSpPr/>
          <p:nvPr/>
        </p:nvCxnSpPr>
        <p:spPr>
          <a:xfrm rot="10800000">
            <a:off x="76980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4"/>
          <p:cNvSpPr txBox="1"/>
          <p:nvPr/>
        </p:nvSpPr>
        <p:spPr>
          <a:xfrm>
            <a:off x="521492" y="76493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01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1492" y="1258935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02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21492" y="1752939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03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21492" y="2246943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04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1492" y="2740947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05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492" y="323495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06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21492" y="3728954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07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259618" y="753880"/>
            <a:ext cx="3947752" cy="201978"/>
            <a:chOff x="6025647" y="2010346"/>
            <a:chExt cx="10527338" cy="538609"/>
          </a:xfrm>
        </p:grpSpPr>
        <p:sp>
          <p:nvSpPr>
            <p:cNvPr id="236" name="Google Shape;236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3166017" y="1248973"/>
            <a:ext cx="3947752" cy="201978"/>
            <a:chOff x="6025647" y="2010346"/>
            <a:chExt cx="10527338" cy="538609"/>
          </a:xfrm>
        </p:grpSpPr>
        <p:sp>
          <p:nvSpPr>
            <p:cNvPr id="239" name="Google Shape;239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3615369" y="2239158"/>
            <a:ext cx="3947752" cy="202500"/>
            <a:chOff x="6025647" y="2010345"/>
            <a:chExt cx="10527338" cy="540000"/>
          </a:xfrm>
        </p:grpSpPr>
        <p:sp>
          <p:nvSpPr>
            <p:cNvPr id="242" name="Google Shape;242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25647" y="2010345"/>
              <a:ext cx="7200000" cy="540000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4004102" y="2734252"/>
            <a:ext cx="3947752" cy="201978"/>
            <a:chOff x="6025647" y="2010346"/>
            <a:chExt cx="10527338" cy="538609"/>
          </a:xfrm>
        </p:grpSpPr>
        <p:sp>
          <p:nvSpPr>
            <p:cNvPr id="245" name="Google Shape;245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25647" y="2010346"/>
              <a:ext cx="180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3711976" y="3229345"/>
            <a:ext cx="3947752" cy="201978"/>
            <a:chOff x="6025647" y="2010346"/>
            <a:chExt cx="10527338" cy="538609"/>
          </a:xfrm>
        </p:grpSpPr>
        <p:sp>
          <p:nvSpPr>
            <p:cNvPr id="248" name="Google Shape;248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5647" y="2010346"/>
              <a:ext cx="288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4661063" y="3724437"/>
            <a:ext cx="3947752" cy="201978"/>
            <a:chOff x="6025647" y="2010346"/>
            <a:chExt cx="10527338" cy="538609"/>
          </a:xfrm>
        </p:grpSpPr>
        <p:sp>
          <p:nvSpPr>
            <p:cNvPr id="251" name="Google Shape;251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5647" y="2010346"/>
              <a:ext cx="1080000" cy="53860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2551743" y="1744066"/>
            <a:ext cx="3947752" cy="201978"/>
            <a:chOff x="6025647" y="2010346"/>
            <a:chExt cx="10527338" cy="538609"/>
          </a:xfrm>
        </p:grpSpPr>
        <p:sp>
          <p:nvSpPr>
            <p:cNvPr id="254" name="Google Shape;254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HiSlide - classic style">
      <a:dk1>
        <a:srgbClr val="545B63"/>
      </a:dk1>
      <a:lt1>
        <a:srgbClr val="FFFFFF"/>
      </a:lt1>
      <a:dk2>
        <a:srgbClr val="7F8998"/>
      </a:dk2>
      <a:lt2>
        <a:srgbClr val="EEF0F4"/>
      </a:lt2>
      <a:accent1>
        <a:srgbClr val="0D5199"/>
      </a:accent1>
      <a:accent2>
        <a:srgbClr val="156097"/>
      </a:accent2>
      <a:accent3>
        <a:srgbClr val="1C8CBA"/>
      </a:accent3>
      <a:accent4>
        <a:srgbClr val="1C8CBA"/>
      </a:accent4>
      <a:accent5>
        <a:srgbClr val="2CC5E1"/>
      </a:accent5>
      <a:accent6>
        <a:srgbClr val="0D5199"/>
      </a:accent6>
      <a:hlink>
        <a:srgbClr val="1C8CBA"/>
      </a:hlink>
      <a:folHlink>
        <a:srgbClr val="2CC5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Microsoft Macintosh PowerPoint</Application>
  <PresentationFormat>Экран (16:9)</PresentationFormat>
  <Paragraphs>1110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Open Sans</vt:lpstr>
      <vt:lpstr>Impact</vt:lpstr>
      <vt:lpstr>Helvetica Neue</vt:lpstr>
      <vt:lpstr>Open Sans SemiBold</vt:lpstr>
      <vt:lpstr>Helvetica Neue Light</vt:lpstr>
      <vt:lpstr>Simple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</cp:revision>
  <dcterms:modified xsi:type="dcterms:W3CDTF">2018-11-04T11:09:30Z</dcterms:modified>
</cp:coreProperties>
</file>