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Coffee Shop">
      <a:dk1>
        <a:srgbClr val="522F21"/>
      </a:dk1>
      <a:lt1>
        <a:srgbClr val="F6EDD4"/>
      </a:lt1>
      <a:dk2>
        <a:srgbClr val="754231"/>
      </a:dk2>
      <a:lt2>
        <a:srgbClr val="EDD89E"/>
      </a:lt2>
      <a:accent1>
        <a:srgbClr val="D33D32"/>
      </a:accent1>
      <a:accent2>
        <a:srgbClr val="D33D32"/>
      </a:accent2>
      <a:accent3>
        <a:srgbClr val="D33D32"/>
      </a:accent3>
      <a:accent4>
        <a:srgbClr val="D33D32"/>
      </a:accent4>
      <a:accent5>
        <a:srgbClr val="DA353B"/>
      </a:accent5>
      <a:accent6>
        <a:srgbClr val="E99B8F"/>
      </a:accent6>
      <a:hlink>
        <a:srgbClr val="F6EDD4"/>
      </a:hlink>
      <a:folHlink>
        <a:srgbClr val="F6ED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Open Sans</vt:lpstr>
      <vt:lpstr>Impact</vt:lpstr>
      <vt:lpstr>Helvetica Neue</vt:lpstr>
      <vt:lpstr>Open Sans SemiBold</vt:lpstr>
      <vt:lpstr>Helvetica Neue Light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2018-11-04T11:09:54Z</dcterms:modified>
</cp:coreProperties>
</file>