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IT Style">
      <a:dk1>
        <a:srgbClr val="545B63"/>
      </a:dk1>
      <a:lt1>
        <a:srgbClr val="FFFFFF"/>
      </a:lt1>
      <a:dk2>
        <a:srgbClr val="7F8998"/>
      </a:dk2>
      <a:lt2>
        <a:srgbClr val="EEF0F4"/>
      </a:lt2>
      <a:accent1>
        <a:srgbClr val="007DDC"/>
      </a:accent1>
      <a:accent2>
        <a:srgbClr val="2F9BBD"/>
      </a:accent2>
      <a:accent3>
        <a:srgbClr val="5EB6A2"/>
      </a:accent3>
      <a:accent4>
        <a:srgbClr val="86D285"/>
      </a:accent4>
      <a:accent5>
        <a:srgbClr val="B9F263"/>
      </a:accent5>
      <a:accent6>
        <a:srgbClr val="007DDC"/>
      </a:accent6>
      <a:hlink>
        <a:srgbClr val="5EB6A2"/>
      </a:hlink>
      <a:folHlink>
        <a:srgbClr val="B9F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Open Sans SemiBold</vt:lpstr>
      <vt:lpstr>Helvetica Neue Light</vt:lpstr>
      <vt:lpstr>Helvetica Neue</vt:lpstr>
      <vt:lpstr>Arial</vt:lpstr>
      <vt:lpstr>Open Sans</vt:lpstr>
      <vt:lpstr>Impact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2018-11-04T11:10:55Z</dcterms:modified>
</cp:coreProperties>
</file>