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ocean wave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008EB1"/>
      </a:accent1>
      <a:accent2>
        <a:srgbClr val="00A0B1"/>
      </a:accent2>
      <a:accent3>
        <a:srgbClr val="02C1AC"/>
      </a:accent3>
      <a:accent4>
        <a:srgbClr val="00D1AB"/>
      </a:accent4>
      <a:accent5>
        <a:srgbClr val="00E3A6"/>
      </a:accent5>
      <a:accent6>
        <a:srgbClr val="00A0B1"/>
      </a:accent6>
      <a:hlink>
        <a:srgbClr val="008EB1"/>
      </a:hlink>
      <a:folHlink>
        <a:srgbClr val="00D1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2</cp:revision>
  <dcterms:modified xsi:type="dcterms:W3CDTF">2018-11-04T11:11:39Z</dcterms:modified>
</cp:coreProperties>
</file>