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1" r:id="rId1"/>
    <p:sldMasterId id="2147483662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32"/>
      <p:bold r:id="rId33"/>
      <p:italic r:id="rId34"/>
      <p:boldItalic r:id="rId35"/>
    </p:embeddedFont>
    <p:embeddedFont>
      <p:font typeface="Helvetica Neue Light" panose="02000403000000020004" pitchFamily="2" charset="0"/>
      <p:regular r:id="rId36"/>
      <p:bold r:id="rId37"/>
      <p:italic r:id="rId38"/>
      <p:boldItalic r:id="rId39"/>
    </p:embeddedFont>
    <p:embeddedFont>
      <p:font typeface="Impact" panose="020B0806030902050204" pitchFamily="34" charset="0"/>
      <p:regular r:id="rId40"/>
    </p:embeddedFont>
    <p:embeddedFont>
      <p:font typeface="Open Sans" panose="020B0606030504020204" pitchFamily="34" charset="0"/>
      <p:regular r:id="rId41"/>
      <p:bold r:id="rId42"/>
      <p:italic r:id="rId43"/>
      <p:boldItalic r:id="rId44"/>
    </p:embeddedFont>
    <p:embeddedFont>
      <p:font typeface="Open Sans SemiBold" panose="020B0606030504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D31B88-2CFF-4061-AE37-B7EA25D27DD6}">
  <a:tblStyle styleId="{BDD31B88-2CFF-4061-AE37-B7EA25D27DD6}" styleName="Table_0">
    <a:wholeTbl>
      <a:tcTxStyle b="off" i="off">
        <a:font>
          <a:latin typeface="Helvetica Neue"/>
          <a:ea typeface="Helvetica Neue"/>
          <a:cs typeface="Helvetica Neue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59" d="100"/>
          <a:sy n="159" d="100"/>
        </p:scale>
        <p:origin x="72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ba523130_2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46ba523130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6ba523130_2_19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46ba523130_2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6ba523130_2_2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46ba523130_2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46ba523130_2_30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46ba523130_2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46ba523130_2_5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g46ba523130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46ba523130_2_5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g46ba523130_2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46ba523130_2_6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g46ba523130_2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46ba523130_2_66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g46ba523130_2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46ba523130_2_69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g46ba523130_2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46ba523130_2_7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g46ba523130_2_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46ba523130_2_7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g46ba523130_2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6ba523130_2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46ba523130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46ba523130_2_7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g46ba523130_2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46ba523130_2_7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g46ba523130_2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46ba523130_2_78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g46ba523130_2_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46ba523130_2_8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g46ba523130_2_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46ba523130_2_8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g46ba523130_2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46ba523130_2_8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g46ba523130_2_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46ba523130_2_9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g46ba523130_2_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46ba523130_2_9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g46ba523130_2_9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46ba523130_2_10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g46ba523130_2_1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ba523130_2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46ba523130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6ba523130_2_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46ba523130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6ba523130_2_7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46ba523130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6ba523130_2_8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46ba523130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6ba523130_2_10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46ba523130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6ba523130_2_1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46ba523130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6ba523130_2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46ba523130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551376" y="4686300"/>
            <a:ext cx="142261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hoto">
  <p:cSld name="Blank with photo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>
            <a:spLocks noGrp="1"/>
          </p:cNvSpPr>
          <p:nvPr>
            <p:ph type="pic" idx="2"/>
          </p:nvPr>
        </p:nvSpPr>
        <p:spPr>
          <a:xfrm>
            <a:off x="1992922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>
            <a:spLocks noGrp="1"/>
          </p:cNvSpPr>
          <p:nvPr>
            <p:ph type="pic" idx="3"/>
          </p:nvPr>
        </p:nvSpPr>
        <p:spPr>
          <a:xfrm>
            <a:off x="3099747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>
            <a:spLocks noGrp="1"/>
          </p:cNvSpPr>
          <p:nvPr>
            <p:ph type="pic" idx="4"/>
          </p:nvPr>
        </p:nvSpPr>
        <p:spPr>
          <a:xfrm>
            <a:off x="4193958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>
            <a:spLocks noGrp="1"/>
          </p:cNvSpPr>
          <p:nvPr>
            <p:ph type="pic" idx="5"/>
          </p:nvPr>
        </p:nvSpPr>
        <p:spPr>
          <a:xfrm>
            <a:off x="5300783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>
            <a:spLocks noGrp="1"/>
          </p:cNvSpPr>
          <p:nvPr>
            <p:ph type="pic" idx="6"/>
          </p:nvPr>
        </p:nvSpPr>
        <p:spPr>
          <a:xfrm>
            <a:off x="6407609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>
            <a:spLocks noGrp="1"/>
          </p:cNvSpPr>
          <p:nvPr>
            <p:ph type="pic" idx="7"/>
          </p:nvPr>
        </p:nvSpPr>
        <p:spPr>
          <a:xfrm>
            <a:off x="1992922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8"/>
          </p:nvPr>
        </p:nvSpPr>
        <p:spPr>
          <a:xfrm>
            <a:off x="3099747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>
            <a:spLocks noGrp="1"/>
          </p:cNvSpPr>
          <p:nvPr>
            <p:ph type="pic" idx="9"/>
          </p:nvPr>
        </p:nvSpPr>
        <p:spPr>
          <a:xfrm>
            <a:off x="4193958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>
            <a:spLocks noGrp="1"/>
          </p:cNvSpPr>
          <p:nvPr>
            <p:ph type="pic" idx="13"/>
          </p:nvPr>
        </p:nvSpPr>
        <p:spPr>
          <a:xfrm>
            <a:off x="5300783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>
            <a:spLocks noGrp="1"/>
          </p:cNvSpPr>
          <p:nvPr>
            <p:ph type="pic" idx="14"/>
          </p:nvPr>
        </p:nvSpPr>
        <p:spPr>
          <a:xfrm>
            <a:off x="6407609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551376" y="4686300"/>
            <a:ext cx="142261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1376" y="4686300"/>
            <a:ext cx="142261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2527598" y="2524125"/>
            <a:ext cx="4107855" cy="72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Impact"/>
              <a:buNone/>
            </a:pPr>
            <a:r>
              <a:rPr lang="en-GB" sz="45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GANTT DIAGRAM</a:t>
            </a:r>
            <a:endParaRPr sz="500"/>
          </a:p>
        </p:txBody>
      </p:sp>
      <p:sp>
        <p:nvSpPr>
          <p:cNvPr id="73" name="Google Shape;73;p16"/>
          <p:cNvSpPr txBox="1"/>
          <p:nvPr/>
        </p:nvSpPr>
        <p:spPr>
          <a:xfrm>
            <a:off x="2768738" y="3255388"/>
            <a:ext cx="362557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</a:pPr>
            <a:r>
              <a:rPr lang="en-GB" sz="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PROFESSIONAL </a:t>
            </a:r>
            <a:r>
              <a:rPr lang="en-GB" sz="800" b="1">
                <a:solidFill>
                  <a:schemeClr val="dk2"/>
                </a:solidFill>
              </a:rPr>
              <a:t>GOOGLE SLIDES</a:t>
            </a:r>
            <a:r>
              <a:rPr lang="en-GB" sz="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TEMPLATE FOR BUSINESS</a:t>
            </a:r>
            <a:endParaRPr sz="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4184902" y="1343025"/>
            <a:ext cx="774275" cy="775097"/>
          </a:xfrm>
          <a:custGeom>
            <a:avLst/>
            <a:gdLst/>
            <a:ahLst/>
            <a:cxnLst/>
            <a:rect l="l" t="t" r="r" b="b"/>
            <a:pathLst>
              <a:path w="20365" h="21548" extrusionOk="0">
                <a:moveTo>
                  <a:pt x="10116" y="0"/>
                </a:moveTo>
                <a:cubicBezTo>
                  <a:pt x="4900" y="57"/>
                  <a:pt x="537" y="4220"/>
                  <a:pt x="47" y="9694"/>
                </a:cubicBezTo>
                <a:cubicBezTo>
                  <a:pt x="-516" y="15973"/>
                  <a:pt x="4096" y="21429"/>
                  <a:pt x="10062" y="21539"/>
                </a:cubicBezTo>
                <a:lnTo>
                  <a:pt x="19253" y="21548"/>
                </a:lnTo>
                <a:cubicBezTo>
                  <a:pt x="19448" y="21556"/>
                  <a:pt x="19628" y="21441"/>
                  <a:pt x="19713" y="21256"/>
                </a:cubicBezTo>
                <a:cubicBezTo>
                  <a:pt x="19808" y="21048"/>
                  <a:pt x="19764" y="20799"/>
                  <a:pt x="19602" y="20642"/>
                </a:cubicBezTo>
                <a:lnTo>
                  <a:pt x="17876" y="18778"/>
                </a:lnTo>
                <a:cubicBezTo>
                  <a:pt x="17768" y="18619"/>
                  <a:pt x="17723" y="18423"/>
                  <a:pt x="17746" y="18229"/>
                </a:cubicBezTo>
                <a:cubicBezTo>
                  <a:pt x="17765" y="18066"/>
                  <a:pt x="17833" y="17915"/>
                  <a:pt x="17940" y="17795"/>
                </a:cubicBezTo>
                <a:cubicBezTo>
                  <a:pt x="20494" y="14604"/>
                  <a:pt x="21084" y="10146"/>
                  <a:pt x="19456" y="6336"/>
                </a:cubicBezTo>
                <a:cubicBezTo>
                  <a:pt x="17798" y="2456"/>
                  <a:pt x="14141" y="-44"/>
                  <a:pt x="10116" y="0"/>
                </a:cubicBezTo>
                <a:close/>
                <a:moveTo>
                  <a:pt x="13707" y="6845"/>
                </a:moveTo>
                <a:cubicBezTo>
                  <a:pt x="13886" y="6845"/>
                  <a:pt x="14065" y="6917"/>
                  <a:pt x="14201" y="7062"/>
                </a:cubicBezTo>
                <a:cubicBezTo>
                  <a:pt x="14474" y="7351"/>
                  <a:pt x="14474" y="7818"/>
                  <a:pt x="14201" y="8107"/>
                </a:cubicBezTo>
                <a:cubicBezTo>
                  <a:pt x="13928" y="8396"/>
                  <a:pt x="13486" y="8396"/>
                  <a:pt x="13212" y="8107"/>
                </a:cubicBezTo>
                <a:cubicBezTo>
                  <a:pt x="12939" y="7818"/>
                  <a:pt x="12939" y="7351"/>
                  <a:pt x="13212" y="7062"/>
                </a:cubicBezTo>
                <a:cubicBezTo>
                  <a:pt x="13349" y="6917"/>
                  <a:pt x="13528" y="6845"/>
                  <a:pt x="13707" y="6845"/>
                </a:cubicBezTo>
                <a:close/>
                <a:moveTo>
                  <a:pt x="6101" y="7347"/>
                </a:moveTo>
                <a:lnTo>
                  <a:pt x="7479" y="7347"/>
                </a:lnTo>
                <a:lnTo>
                  <a:pt x="7479" y="10051"/>
                </a:lnTo>
                <a:lnTo>
                  <a:pt x="10122" y="10051"/>
                </a:lnTo>
                <a:lnTo>
                  <a:pt x="10122" y="7347"/>
                </a:lnTo>
                <a:lnTo>
                  <a:pt x="11499" y="7347"/>
                </a:lnTo>
                <a:lnTo>
                  <a:pt x="11499" y="14266"/>
                </a:lnTo>
                <a:lnTo>
                  <a:pt x="10122" y="14266"/>
                </a:lnTo>
                <a:lnTo>
                  <a:pt x="10122" y="11302"/>
                </a:lnTo>
                <a:lnTo>
                  <a:pt x="7479" y="11302"/>
                </a:lnTo>
                <a:lnTo>
                  <a:pt x="7479" y="14266"/>
                </a:lnTo>
                <a:lnTo>
                  <a:pt x="6101" y="14266"/>
                </a:lnTo>
                <a:lnTo>
                  <a:pt x="6101" y="7347"/>
                </a:lnTo>
                <a:close/>
                <a:moveTo>
                  <a:pt x="13018" y="8955"/>
                </a:moveTo>
                <a:lnTo>
                  <a:pt x="14396" y="8955"/>
                </a:lnTo>
                <a:lnTo>
                  <a:pt x="14396" y="14266"/>
                </a:lnTo>
                <a:lnTo>
                  <a:pt x="13018" y="14266"/>
                </a:lnTo>
                <a:lnTo>
                  <a:pt x="13018" y="89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chemeClr val="accent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"/>
          <p:cNvSpPr/>
          <p:nvPr/>
        </p:nvSpPr>
        <p:spPr>
          <a:xfrm>
            <a:off x="7449714" y="543770"/>
            <a:ext cx="1154703" cy="36477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1" name="Google Shape;261;p25"/>
          <p:cNvSpPr/>
          <p:nvPr/>
        </p:nvSpPr>
        <p:spPr>
          <a:xfrm>
            <a:off x="5147822" y="549938"/>
            <a:ext cx="1154703" cy="36477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2" name="Google Shape;262;p25"/>
          <p:cNvSpPr/>
          <p:nvPr/>
        </p:nvSpPr>
        <p:spPr>
          <a:xfrm>
            <a:off x="2835474" y="549938"/>
            <a:ext cx="1154703" cy="36477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3" name="Google Shape;263;p25"/>
          <p:cNvSpPr/>
          <p:nvPr/>
        </p:nvSpPr>
        <p:spPr>
          <a:xfrm>
            <a:off x="521494" y="549938"/>
            <a:ext cx="1154703" cy="36477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264" name="Google Shape;264;p25"/>
          <p:cNvGraphicFramePr/>
          <p:nvPr/>
        </p:nvGraphicFramePr>
        <p:xfrm>
          <a:off x="521494" y="428185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5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5" name="Google Shape;265;p25"/>
          <p:cNvCxnSpPr/>
          <p:nvPr/>
        </p:nvCxnSpPr>
        <p:spPr>
          <a:xfrm rot="10800000">
            <a:off x="521494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66" name="Google Shape;266;p25"/>
          <p:cNvCxnSpPr/>
          <p:nvPr/>
        </p:nvCxnSpPr>
        <p:spPr>
          <a:xfrm rot="10800000">
            <a:off x="2830901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67" name="Google Shape;267;p25"/>
          <p:cNvCxnSpPr/>
          <p:nvPr/>
        </p:nvCxnSpPr>
        <p:spPr>
          <a:xfrm rot="10800000">
            <a:off x="3985604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68" name="Google Shape;268;p25"/>
          <p:cNvCxnSpPr/>
          <p:nvPr/>
        </p:nvCxnSpPr>
        <p:spPr>
          <a:xfrm rot="10800000">
            <a:off x="5140308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69" name="Google Shape;269;p25"/>
          <p:cNvCxnSpPr/>
          <p:nvPr/>
        </p:nvCxnSpPr>
        <p:spPr>
          <a:xfrm rot="10800000">
            <a:off x="6295011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70" name="Google Shape;270;p25"/>
          <p:cNvCxnSpPr/>
          <p:nvPr/>
        </p:nvCxnSpPr>
        <p:spPr>
          <a:xfrm rot="10800000">
            <a:off x="7449714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71" name="Google Shape;271;p25"/>
          <p:cNvCxnSpPr/>
          <p:nvPr/>
        </p:nvCxnSpPr>
        <p:spPr>
          <a:xfrm rot="10800000">
            <a:off x="8604419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72" name="Google Shape;272;p25"/>
          <p:cNvCxnSpPr/>
          <p:nvPr/>
        </p:nvCxnSpPr>
        <p:spPr>
          <a:xfrm rot="10800000">
            <a:off x="1676198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grpSp>
        <p:nvGrpSpPr>
          <p:cNvPr id="273" name="Google Shape;273;p25"/>
          <p:cNvGrpSpPr/>
          <p:nvPr/>
        </p:nvGrpSpPr>
        <p:grpSpPr>
          <a:xfrm>
            <a:off x="521291" y="675581"/>
            <a:ext cx="4507908" cy="460350"/>
            <a:chOff x="10416879" y="4754879"/>
            <a:chExt cx="12021089" cy="1227600"/>
          </a:xfrm>
        </p:grpSpPr>
        <p:sp>
          <p:nvSpPr>
            <p:cNvPr id="274" name="Google Shape;274;p25"/>
            <p:cNvSpPr/>
            <p:nvPr/>
          </p:nvSpPr>
          <p:spPr>
            <a:xfrm>
              <a:off x="10416879" y="4754879"/>
              <a:ext cx="12021089" cy="122760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p25"/>
          <p:cNvGrpSpPr/>
          <p:nvPr/>
        </p:nvGrpSpPr>
        <p:grpSpPr>
          <a:xfrm>
            <a:off x="1677479" y="1384100"/>
            <a:ext cx="4507908" cy="460208"/>
            <a:chOff x="10416879" y="4754880"/>
            <a:chExt cx="12021089" cy="1227221"/>
          </a:xfrm>
        </p:grpSpPr>
        <p:sp>
          <p:nvSpPr>
            <p:cNvPr id="277" name="Google Shape;277;p25"/>
            <p:cNvSpPr/>
            <p:nvPr/>
          </p:nvSpPr>
          <p:spPr>
            <a:xfrm>
              <a:off x="10416879" y="4754880"/>
              <a:ext cx="12021089" cy="1227221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279;p25"/>
          <p:cNvGrpSpPr/>
          <p:nvPr/>
        </p:nvGrpSpPr>
        <p:grpSpPr>
          <a:xfrm>
            <a:off x="1845343" y="2092619"/>
            <a:ext cx="3535550" cy="460208"/>
            <a:chOff x="10416880" y="4754880"/>
            <a:chExt cx="9428132" cy="1227221"/>
          </a:xfrm>
        </p:grpSpPr>
        <p:sp>
          <p:nvSpPr>
            <p:cNvPr id="280" name="Google Shape;280;p25"/>
            <p:cNvSpPr/>
            <p:nvPr/>
          </p:nvSpPr>
          <p:spPr>
            <a:xfrm>
              <a:off x="10416880" y="4754880"/>
              <a:ext cx="9428132" cy="1227221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" name="Google Shape;282;p25"/>
          <p:cNvGrpSpPr/>
          <p:nvPr/>
        </p:nvGrpSpPr>
        <p:grpSpPr>
          <a:xfrm>
            <a:off x="2985767" y="2801137"/>
            <a:ext cx="3011828" cy="460208"/>
            <a:chOff x="10416880" y="4754880"/>
            <a:chExt cx="8031540" cy="1227221"/>
          </a:xfrm>
        </p:grpSpPr>
        <p:sp>
          <p:nvSpPr>
            <p:cNvPr id="283" name="Google Shape;283;p25"/>
            <p:cNvSpPr/>
            <p:nvPr/>
          </p:nvSpPr>
          <p:spPr>
            <a:xfrm>
              <a:off x="10416880" y="4754880"/>
              <a:ext cx="7418632" cy="1227221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25"/>
          <p:cNvGrpSpPr/>
          <p:nvPr/>
        </p:nvGrpSpPr>
        <p:grpSpPr>
          <a:xfrm>
            <a:off x="4114597" y="3509655"/>
            <a:ext cx="4507908" cy="460208"/>
            <a:chOff x="10416879" y="4754880"/>
            <a:chExt cx="12021089" cy="1227221"/>
          </a:xfrm>
        </p:grpSpPr>
        <p:sp>
          <p:nvSpPr>
            <p:cNvPr id="286" name="Google Shape;286;p25"/>
            <p:cNvSpPr/>
            <p:nvPr/>
          </p:nvSpPr>
          <p:spPr>
            <a:xfrm>
              <a:off x="10416879" y="4754880"/>
              <a:ext cx="12021089" cy="1227221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2" name="Google Shape;292;p26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60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293" name="Google Shape;293;p26"/>
          <p:cNvGrpSpPr/>
          <p:nvPr/>
        </p:nvGrpSpPr>
        <p:grpSpPr>
          <a:xfrm>
            <a:off x="1213333" y="833010"/>
            <a:ext cx="3947752" cy="201978"/>
            <a:chOff x="3235555" y="2221361"/>
            <a:chExt cx="10527338" cy="538609"/>
          </a:xfrm>
        </p:grpSpPr>
        <p:grpSp>
          <p:nvGrpSpPr>
            <p:cNvPr id="294" name="Google Shape;294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295" name="Google Shape;295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96" name="Google Shape;296;p26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297" name="Google Shape;297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26"/>
          <p:cNvGrpSpPr/>
          <p:nvPr/>
        </p:nvGrpSpPr>
        <p:grpSpPr>
          <a:xfrm>
            <a:off x="3116868" y="1099977"/>
            <a:ext cx="3947752" cy="201978"/>
            <a:chOff x="3235555" y="2221361"/>
            <a:chExt cx="10527338" cy="538609"/>
          </a:xfrm>
        </p:grpSpPr>
        <p:grpSp>
          <p:nvGrpSpPr>
            <p:cNvPr id="299" name="Google Shape;299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00" name="Google Shape;300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01" name="Google Shape;301;p26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02" name="Google Shape;302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26"/>
          <p:cNvGrpSpPr/>
          <p:nvPr/>
        </p:nvGrpSpPr>
        <p:grpSpPr>
          <a:xfrm>
            <a:off x="2391503" y="1633909"/>
            <a:ext cx="3947752" cy="201978"/>
            <a:chOff x="3235555" y="2221361"/>
            <a:chExt cx="10527338" cy="538609"/>
          </a:xfrm>
        </p:grpSpPr>
        <p:grpSp>
          <p:nvGrpSpPr>
            <p:cNvPr id="304" name="Google Shape;304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05" name="Google Shape;305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06" name="Google Shape;306;p26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07" name="Google Shape;307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26"/>
          <p:cNvGrpSpPr/>
          <p:nvPr/>
        </p:nvGrpSpPr>
        <p:grpSpPr>
          <a:xfrm>
            <a:off x="2879476" y="1366943"/>
            <a:ext cx="3947752" cy="201978"/>
            <a:chOff x="3235555" y="2221361"/>
            <a:chExt cx="10527338" cy="538609"/>
          </a:xfrm>
        </p:grpSpPr>
        <p:grpSp>
          <p:nvGrpSpPr>
            <p:cNvPr id="309" name="Google Shape;309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10" name="Google Shape;310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>
                <a:off x="6025647" y="2010346"/>
                <a:ext cx="100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12" name="Google Shape;312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" name="Google Shape;313;p26"/>
          <p:cNvGrpSpPr/>
          <p:nvPr/>
        </p:nvGrpSpPr>
        <p:grpSpPr>
          <a:xfrm>
            <a:off x="3147641" y="1900875"/>
            <a:ext cx="3947752" cy="201978"/>
            <a:chOff x="3235555" y="2221361"/>
            <a:chExt cx="10527338" cy="538609"/>
          </a:xfrm>
        </p:grpSpPr>
        <p:grpSp>
          <p:nvGrpSpPr>
            <p:cNvPr id="314" name="Google Shape;314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15" name="Google Shape;315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16" name="Google Shape;316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17" name="Google Shape;317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8" name="Google Shape;318;p26"/>
          <p:cNvGrpSpPr/>
          <p:nvPr/>
        </p:nvGrpSpPr>
        <p:grpSpPr>
          <a:xfrm>
            <a:off x="3899383" y="2167842"/>
            <a:ext cx="2430000" cy="201978"/>
            <a:chOff x="3235555" y="2221361"/>
            <a:chExt cx="6480000" cy="538609"/>
          </a:xfrm>
        </p:grpSpPr>
        <p:grpSp>
          <p:nvGrpSpPr>
            <p:cNvPr id="319" name="Google Shape;319;p26"/>
            <p:cNvGrpSpPr/>
            <p:nvPr/>
          </p:nvGrpSpPr>
          <p:grpSpPr>
            <a:xfrm>
              <a:off x="3235555" y="2221361"/>
              <a:ext cx="6480000" cy="538609"/>
              <a:chOff x="6025647" y="2010346"/>
              <a:chExt cx="6480000" cy="538609"/>
            </a:xfrm>
          </p:grpSpPr>
          <p:sp>
            <p:nvSpPr>
              <p:cNvPr id="320" name="Google Shape;320;p26"/>
              <p:cNvSpPr/>
              <p:nvPr/>
            </p:nvSpPr>
            <p:spPr>
              <a:xfrm>
                <a:off x="6025647" y="2010346"/>
                <a:ext cx="64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21" name="Google Shape;321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22" name="Google Shape;322;p26"/>
            <p:cNvSpPr/>
            <p:nvPr/>
          </p:nvSpPr>
          <p:spPr>
            <a:xfrm>
              <a:off x="3361746" y="2255368"/>
              <a:ext cx="63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26"/>
          <p:cNvGrpSpPr/>
          <p:nvPr/>
        </p:nvGrpSpPr>
        <p:grpSpPr>
          <a:xfrm>
            <a:off x="5767749" y="2434808"/>
            <a:ext cx="2430000" cy="201978"/>
            <a:chOff x="3235555" y="2221361"/>
            <a:chExt cx="6480000" cy="538609"/>
          </a:xfrm>
        </p:grpSpPr>
        <p:grpSp>
          <p:nvGrpSpPr>
            <p:cNvPr id="324" name="Google Shape;324;p26"/>
            <p:cNvGrpSpPr/>
            <p:nvPr/>
          </p:nvGrpSpPr>
          <p:grpSpPr>
            <a:xfrm>
              <a:off x="3235555" y="2221361"/>
              <a:ext cx="6480000" cy="538609"/>
              <a:chOff x="6025647" y="2010346"/>
              <a:chExt cx="6480000" cy="538609"/>
            </a:xfrm>
          </p:grpSpPr>
          <p:sp>
            <p:nvSpPr>
              <p:cNvPr id="325" name="Google Shape;325;p26"/>
              <p:cNvSpPr/>
              <p:nvPr/>
            </p:nvSpPr>
            <p:spPr>
              <a:xfrm>
                <a:off x="6025647" y="2010346"/>
                <a:ext cx="64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26" name="Google Shape;326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27" name="Google Shape;327;p26"/>
            <p:cNvSpPr/>
            <p:nvPr/>
          </p:nvSpPr>
          <p:spPr>
            <a:xfrm>
              <a:off x="3361746" y="2255368"/>
              <a:ext cx="63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" name="Google Shape;328;p26"/>
          <p:cNvGrpSpPr/>
          <p:nvPr/>
        </p:nvGrpSpPr>
        <p:grpSpPr>
          <a:xfrm>
            <a:off x="2721214" y="2701774"/>
            <a:ext cx="1080000" cy="201978"/>
            <a:chOff x="3235555" y="2221361"/>
            <a:chExt cx="2880000" cy="538609"/>
          </a:xfrm>
        </p:grpSpPr>
        <p:grpSp>
          <p:nvGrpSpPr>
            <p:cNvPr id="329" name="Google Shape;329;p26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330" name="Google Shape;330;p26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31" name="Google Shape;331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32" name="Google Shape;332;p26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" name="Google Shape;333;p26"/>
          <p:cNvGrpSpPr/>
          <p:nvPr/>
        </p:nvGrpSpPr>
        <p:grpSpPr>
          <a:xfrm>
            <a:off x="3921364" y="2968740"/>
            <a:ext cx="1080000" cy="201978"/>
            <a:chOff x="3235555" y="2221361"/>
            <a:chExt cx="2880000" cy="538609"/>
          </a:xfrm>
        </p:grpSpPr>
        <p:grpSp>
          <p:nvGrpSpPr>
            <p:cNvPr id="334" name="Google Shape;334;p26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335" name="Google Shape;335;p26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36" name="Google Shape;336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37" name="Google Shape;337;p26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Google Shape;338;p26"/>
          <p:cNvGrpSpPr/>
          <p:nvPr/>
        </p:nvGrpSpPr>
        <p:grpSpPr>
          <a:xfrm>
            <a:off x="4084021" y="3235707"/>
            <a:ext cx="3947752" cy="201978"/>
            <a:chOff x="3235555" y="2221361"/>
            <a:chExt cx="10527338" cy="538609"/>
          </a:xfrm>
        </p:grpSpPr>
        <p:grpSp>
          <p:nvGrpSpPr>
            <p:cNvPr id="339" name="Google Shape;339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40" name="Google Shape;340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41" name="Google Shape;341;p26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42" name="Google Shape;342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Google Shape;343;p26"/>
          <p:cNvGrpSpPr/>
          <p:nvPr/>
        </p:nvGrpSpPr>
        <p:grpSpPr>
          <a:xfrm>
            <a:off x="4132379" y="3502673"/>
            <a:ext cx="3947752" cy="201978"/>
            <a:chOff x="3235555" y="2221361"/>
            <a:chExt cx="10527338" cy="538609"/>
          </a:xfrm>
        </p:grpSpPr>
        <p:grpSp>
          <p:nvGrpSpPr>
            <p:cNvPr id="344" name="Google Shape;344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45" name="Google Shape;345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46" name="Google Shape;346;p26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47" name="Google Shape;347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8" name="Google Shape;348;p26"/>
          <p:cNvGrpSpPr/>
          <p:nvPr/>
        </p:nvGrpSpPr>
        <p:grpSpPr>
          <a:xfrm>
            <a:off x="6145818" y="3769640"/>
            <a:ext cx="2430000" cy="201978"/>
            <a:chOff x="3235555" y="2221361"/>
            <a:chExt cx="6480000" cy="538609"/>
          </a:xfrm>
        </p:grpSpPr>
        <p:grpSp>
          <p:nvGrpSpPr>
            <p:cNvPr id="349" name="Google Shape;349;p26"/>
            <p:cNvGrpSpPr/>
            <p:nvPr/>
          </p:nvGrpSpPr>
          <p:grpSpPr>
            <a:xfrm>
              <a:off x="3235555" y="2221361"/>
              <a:ext cx="6480000" cy="538609"/>
              <a:chOff x="6025647" y="2010346"/>
              <a:chExt cx="6480000" cy="538609"/>
            </a:xfrm>
          </p:grpSpPr>
          <p:sp>
            <p:nvSpPr>
              <p:cNvPr id="350" name="Google Shape;350;p26"/>
              <p:cNvSpPr/>
              <p:nvPr/>
            </p:nvSpPr>
            <p:spPr>
              <a:xfrm>
                <a:off x="6025647" y="2010346"/>
                <a:ext cx="64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51" name="Google Shape;351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52" name="Google Shape;352;p26"/>
            <p:cNvSpPr/>
            <p:nvPr/>
          </p:nvSpPr>
          <p:spPr>
            <a:xfrm>
              <a:off x="3361746" y="2255368"/>
              <a:ext cx="63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3" name="Google Shape;353;p26"/>
          <p:cNvGrpSpPr/>
          <p:nvPr/>
        </p:nvGrpSpPr>
        <p:grpSpPr>
          <a:xfrm>
            <a:off x="4365379" y="2700425"/>
            <a:ext cx="2430000" cy="201978"/>
            <a:chOff x="3235555" y="2221361"/>
            <a:chExt cx="6480000" cy="538609"/>
          </a:xfrm>
        </p:grpSpPr>
        <p:grpSp>
          <p:nvGrpSpPr>
            <p:cNvPr id="354" name="Google Shape;354;p26"/>
            <p:cNvGrpSpPr/>
            <p:nvPr/>
          </p:nvGrpSpPr>
          <p:grpSpPr>
            <a:xfrm>
              <a:off x="3235555" y="2221361"/>
              <a:ext cx="6480000" cy="538609"/>
              <a:chOff x="6025647" y="2010346"/>
              <a:chExt cx="6480000" cy="538609"/>
            </a:xfrm>
          </p:grpSpPr>
          <p:sp>
            <p:nvSpPr>
              <p:cNvPr id="355" name="Google Shape;355;p26"/>
              <p:cNvSpPr/>
              <p:nvPr/>
            </p:nvSpPr>
            <p:spPr>
              <a:xfrm>
                <a:off x="6025647" y="2010346"/>
                <a:ext cx="64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56" name="Google Shape;356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57" name="Google Shape;357;p26"/>
            <p:cNvSpPr/>
            <p:nvPr/>
          </p:nvSpPr>
          <p:spPr>
            <a:xfrm>
              <a:off x="3361746" y="2255368"/>
              <a:ext cx="63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p26"/>
          <p:cNvGrpSpPr/>
          <p:nvPr/>
        </p:nvGrpSpPr>
        <p:grpSpPr>
          <a:xfrm>
            <a:off x="1213333" y="4252958"/>
            <a:ext cx="3024559" cy="288540"/>
            <a:chOff x="3235555" y="11036424"/>
            <a:chExt cx="8065491" cy="769441"/>
          </a:xfrm>
        </p:grpSpPr>
        <p:sp>
          <p:nvSpPr>
            <p:cNvPr id="359" name="Google Shape;359;p26"/>
            <p:cNvSpPr/>
            <p:nvPr/>
          </p:nvSpPr>
          <p:spPr>
            <a:xfrm>
              <a:off x="3235555" y="11066585"/>
              <a:ext cx="679953" cy="67995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4196862" y="11036424"/>
              <a:ext cx="7104184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Lorem ipsum dolor sit amet, consectetur adipiscing elit, magna aliqua. Ut enim ad minim veniam, quis nostrud</a:t>
              </a:r>
              <a:endParaRPr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" name="Google Shape;361;p26"/>
          <p:cNvGrpSpPr/>
          <p:nvPr/>
        </p:nvGrpSpPr>
        <p:grpSpPr>
          <a:xfrm>
            <a:off x="4817103" y="4252958"/>
            <a:ext cx="3024559" cy="288540"/>
            <a:chOff x="3235555" y="11036424"/>
            <a:chExt cx="8065491" cy="769441"/>
          </a:xfrm>
        </p:grpSpPr>
        <p:sp>
          <p:nvSpPr>
            <p:cNvPr id="362" name="Google Shape;362;p26"/>
            <p:cNvSpPr/>
            <p:nvPr/>
          </p:nvSpPr>
          <p:spPr>
            <a:xfrm>
              <a:off x="3235555" y="11066585"/>
              <a:ext cx="679953" cy="67995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4196862" y="11036424"/>
              <a:ext cx="7104184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Lorem ipsum dolor sit amet, consectetur adipiscing elit, magna aliqua. Ut enim ad minim veniam, quis nostrud</a:t>
              </a:r>
              <a:endParaRPr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" name="Google Shape;368;p27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60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69" name="Google Shape;369;p27"/>
          <p:cNvSpPr/>
          <p:nvPr/>
        </p:nvSpPr>
        <p:spPr>
          <a:xfrm>
            <a:off x="1573823" y="4252958"/>
            <a:ext cx="2664069" cy="28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consectetur adipiscing elit, magna aliqua. Ut enim ad minim veniam, quis nostrud</a:t>
            </a:r>
            <a:endParaRPr sz="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7"/>
          <p:cNvSpPr/>
          <p:nvPr/>
        </p:nvSpPr>
        <p:spPr>
          <a:xfrm>
            <a:off x="5177593" y="4252958"/>
            <a:ext cx="2664069" cy="28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consectetur adipiscing elit, magna aliqua. Ut enim ad minim veniam, quis nostrud</a:t>
            </a:r>
            <a:endParaRPr sz="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7"/>
          <p:cNvSpPr/>
          <p:nvPr/>
        </p:nvSpPr>
        <p:spPr>
          <a:xfrm>
            <a:off x="1213333" y="4269021"/>
            <a:ext cx="250285" cy="25028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7"/>
          <p:cNvSpPr/>
          <p:nvPr/>
        </p:nvSpPr>
        <p:spPr>
          <a:xfrm>
            <a:off x="4813980" y="4269021"/>
            <a:ext cx="250097" cy="250097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7"/>
          <p:cNvSpPr/>
          <p:nvPr/>
        </p:nvSpPr>
        <p:spPr>
          <a:xfrm>
            <a:off x="1146464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7"/>
          <p:cNvSpPr/>
          <p:nvPr/>
        </p:nvSpPr>
        <p:spPr>
          <a:xfrm>
            <a:off x="1387681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7"/>
          <p:cNvSpPr/>
          <p:nvPr/>
        </p:nvSpPr>
        <p:spPr>
          <a:xfrm>
            <a:off x="1628898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7"/>
          <p:cNvSpPr/>
          <p:nvPr/>
        </p:nvSpPr>
        <p:spPr>
          <a:xfrm>
            <a:off x="1870114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7"/>
          <p:cNvSpPr/>
          <p:nvPr/>
        </p:nvSpPr>
        <p:spPr>
          <a:xfrm>
            <a:off x="3558633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3317416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7"/>
          <p:cNvSpPr/>
          <p:nvPr/>
        </p:nvSpPr>
        <p:spPr>
          <a:xfrm>
            <a:off x="3076199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2834982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7"/>
          <p:cNvSpPr/>
          <p:nvPr/>
        </p:nvSpPr>
        <p:spPr>
          <a:xfrm>
            <a:off x="3799850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4041067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4282283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4523500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5729585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5488368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7900536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8382971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8141753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7659319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7418102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1146464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1387681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7"/>
          <p:cNvSpPr/>
          <p:nvPr/>
        </p:nvSpPr>
        <p:spPr>
          <a:xfrm>
            <a:off x="1870114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7"/>
          <p:cNvSpPr/>
          <p:nvPr/>
        </p:nvSpPr>
        <p:spPr>
          <a:xfrm>
            <a:off x="3558633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7"/>
          <p:cNvSpPr/>
          <p:nvPr/>
        </p:nvSpPr>
        <p:spPr>
          <a:xfrm>
            <a:off x="2834982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7"/>
          <p:cNvSpPr/>
          <p:nvPr/>
        </p:nvSpPr>
        <p:spPr>
          <a:xfrm>
            <a:off x="3799850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7"/>
          <p:cNvSpPr/>
          <p:nvPr/>
        </p:nvSpPr>
        <p:spPr>
          <a:xfrm>
            <a:off x="4282283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7"/>
          <p:cNvSpPr/>
          <p:nvPr/>
        </p:nvSpPr>
        <p:spPr>
          <a:xfrm>
            <a:off x="5247151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7"/>
          <p:cNvSpPr/>
          <p:nvPr/>
        </p:nvSpPr>
        <p:spPr>
          <a:xfrm>
            <a:off x="4523500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7"/>
          <p:cNvSpPr/>
          <p:nvPr/>
        </p:nvSpPr>
        <p:spPr>
          <a:xfrm>
            <a:off x="5488368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7"/>
          <p:cNvSpPr/>
          <p:nvPr/>
        </p:nvSpPr>
        <p:spPr>
          <a:xfrm>
            <a:off x="5005934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7"/>
          <p:cNvSpPr/>
          <p:nvPr/>
        </p:nvSpPr>
        <p:spPr>
          <a:xfrm>
            <a:off x="4764717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7"/>
          <p:cNvSpPr/>
          <p:nvPr/>
        </p:nvSpPr>
        <p:spPr>
          <a:xfrm>
            <a:off x="1146464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7"/>
          <p:cNvSpPr/>
          <p:nvPr/>
        </p:nvSpPr>
        <p:spPr>
          <a:xfrm>
            <a:off x="1628898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7"/>
          <p:cNvSpPr/>
          <p:nvPr/>
        </p:nvSpPr>
        <p:spPr>
          <a:xfrm>
            <a:off x="2593765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7"/>
          <p:cNvSpPr/>
          <p:nvPr/>
        </p:nvSpPr>
        <p:spPr>
          <a:xfrm>
            <a:off x="1870114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7"/>
          <p:cNvSpPr/>
          <p:nvPr/>
        </p:nvSpPr>
        <p:spPr>
          <a:xfrm>
            <a:off x="3558633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7"/>
          <p:cNvSpPr/>
          <p:nvPr/>
        </p:nvSpPr>
        <p:spPr>
          <a:xfrm>
            <a:off x="3317416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7"/>
          <p:cNvSpPr/>
          <p:nvPr/>
        </p:nvSpPr>
        <p:spPr>
          <a:xfrm>
            <a:off x="3076199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7"/>
          <p:cNvSpPr/>
          <p:nvPr/>
        </p:nvSpPr>
        <p:spPr>
          <a:xfrm>
            <a:off x="2834982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7"/>
          <p:cNvSpPr/>
          <p:nvPr/>
        </p:nvSpPr>
        <p:spPr>
          <a:xfrm>
            <a:off x="2352548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7"/>
          <p:cNvSpPr/>
          <p:nvPr/>
        </p:nvSpPr>
        <p:spPr>
          <a:xfrm>
            <a:off x="2111331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7"/>
          <p:cNvSpPr/>
          <p:nvPr/>
        </p:nvSpPr>
        <p:spPr>
          <a:xfrm>
            <a:off x="4041067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7"/>
          <p:cNvSpPr/>
          <p:nvPr/>
        </p:nvSpPr>
        <p:spPr>
          <a:xfrm>
            <a:off x="4282283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7"/>
          <p:cNvSpPr/>
          <p:nvPr/>
        </p:nvSpPr>
        <p:spPr>
          <a:xfrm>
            <a:off x="6212018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7"/>
          <p:cNvSpPr/>
          <p:nvPr/>
        </p:nvSpPr>
        <p:spPr>
          <a:xfrm>
            <a:off x="5005934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7"/>
          <p:cNvSpPr/>
          <p:nvPr/>
        </p:nvSpPr>
        <p:spPr>
          <a:xfrm>
            <a:off x="4764717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7"/>
          <p:cNvSpPr/>
          <p:nvPr/>
        </p:nvSpPr>
        <p:spPr>
          <a:xfrm>
            <a:off x="6453235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7"/>
          <p:cNvSpPr/>
          <p:nvPr/>
        </p:nvSpPr>
        <p:spPr>
          <a:xfrm>
            <a:off x="6694452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7"/>
          <p:cNvSpPr/>
          <p:nvPr/>
        </p:nvSpPr>
        <p:spPr>
          <a:xfrm>
            <a:off x="6935669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7"/>
          <p:cNvSpPr/>
          <p:nvPr/>
        </p:nvSpPr>
        <p:spPr>
          <a:xfrm>
            <a:off x="7900536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7"/>
          <p:cNvSpPr/>
          <p:nvPr/>
        </p:nvSpPr>
        <p:spPr>
          <a:xfrm>
            <a:off x="8382971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7"/>
          <p:cNvSpPr/>
          <p:nvPr/>
        </p:nvSpPr>
        <p:spPr>
          <a:xfrm>
            <a:off x="8141753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7"/>
          <p:cNvSpPr/>
          <p:nvPr/>
        </p:nvSpPr>
        <p:spPr>
          <a:xfrm>
            <a:off x="7659319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7"/>
          <p:cNvSpPr/>
          <p:nvPr/>
        </p:nvSpPr>
        <p:spPr>
          <a:xfrm>
            <a:off x="7418102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7"/>
          <p:cNvSpPr/>
          <p:nvPr/>
        </p:nvSpPr>
        <p:spPr>
          <a:xfrm>
            <a:off x="1628898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7"/>
          <p:cNvSpPr/>
          <p:nvPr/>
        </p:nvSpPr>
        <p:spPr>
          <a:xfrm>
            <a:off x="2593765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7"/>
          <p:cNvSpPr/>
          <p:nvPr/>
        </p:nvSpPr>
        <p:spPr>
          <a:xfrm>
            <a:off x="2834982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7"/>
          <p:cNvSpPr/>
          <p:nvPr/>
        </p:nvSpPr>
        <p:spPr>
          <a:xfrm>
            <a:off x="4282283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7"/>
          <p:cNvSpPr/>
          <p:nvPr/>
        </p:nvSpPr>
        <p:spPr>
          <a:xfrm>
            <a:off x="5247151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7"/>
          <p:cNvSpPr/>
          <p:nvPr/>
        </p:nvSpPr>
        <p:spPr>
          <a:xfrm>
            <a:off x="4523500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7"/>
          <p:cNvSpPr/>
          <p:nvPr/>
        </p:nvSpPr>
        <p:spPr>
          <a:xfrm>
            <a:off x="5970802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7"/>
          <p:cNvSpPr/>
          <p:nvPr/>
        </p:nvSpPr>
        <p:spPr>
          <a:xfrm>
            <a:off x="5729585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7"/>
          <p:cNvSpPr/>
          <p:nvPr/>
        </p:nvSpPr>
        <p:spPr>
          <a:xfrm>
            <a:off x="5488368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7"/>
          <p:cNvSpPr/>
          <p:nvPr/>
        </p:nvSpPr>
        <p:spPr>
          <a:xfrm>
            <a:off x="5005934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7"/>
          <p:cNvSpPr/>
          <p:nvPr/>
        </p:nvSpPr>
        <p:spPr>
          <a:xfrm>
            <a:off x="4764717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7"/>
          <p:cNvSpPr/>
          <p:nvPr/>
        </p:nvSpPr>
        <p:spPr>
          <a:xfrm>
            <a:off x="6453235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7"/>
          <p:cNvSpPr/>
          <p:nvPr/>
        </p:nvSpPr>
        <p:spPr>
          <a:xfrm>
            <a:off x="6694452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7"/>
          <p:cNvSpPr/>
          <p:nvPr/>
        </p:nvSpPr>
        <p:spPr>
          <a:xfrm>
            <a:off x="7418102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7"/>
          <p:cNvSpPr/>
          <p:nvPr/>
        </p:nvSpPr>
        <p:spPr>
          <a:xfrm>
            <a:off x="1146464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7"/>
          <p:cNvSpPr/>
          <p:nvPr/>
        </p:nvSpPr>
        <p:spPr>
          <a:xfrm>
            <a:off x="1387681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7"/>
          <p:cNvSpPr/>
          <p:nvPr/>
        </p:nvSpPr>
        <p:spPr>
          <a:xfrm>
            <a:off x="2593765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7"/>
          <p:cNvSpPr/>
          <p:nvPr/>
        </p:nvSpPr>
        <p:spPr>
          <a:xfrm>
            <a:off x="1870114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7"/>
          <p:cNvSpPr/>
          <p:nvPr/>
        </p:nvSpPr>
        <p:spPr>
          <a:xfrm>
            <a:off x="3317416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7"/>
          <p:cNvSpPr/>
          <p:nvPr/>
        </p:nvSpPr>
        <p:spPr>
          <a:xfrm>
            <a:off x="3076199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7"/>
          <p:cNvSpPr/>
          <p:nvPr/>
        </p:nvSpPr>
        <p:spPr>
          <a:xfrm>
            <a:off x="2834982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7"/>
          <p:cNvSpPr/>
          <p:nvPr/>
        </p:nvSpPr>
        <p:spPr>
          <a:xfrm>
            <a:off x="2352548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7"/>
          <p:cNvSpPr/>
          <p:nvPr/>
        </p:nvSpPr>
        <p:spPr>
          <a:xfrm>
            <a:off x="2111331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7"/>
          <p:cNvSpPr/>
          <p:nvPr/>
        </p:nvSpPr>
        <p:spPr>
          <a:xfrm>
            <a:off x="3799850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7"/>
          <p:cNvSpPr/>
          <p:nvPr/>
        </p:nvSpPr>
        <p:spPr>
          <a:xfrm>
            <a:off x="5729585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7"/>
          <p:cNvSpPr/>
          <p:nvPr/>
        </p:nvSpPr>
        <p:spPr>
          <a:xfrm>
            <a:off x="5488368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7"/>
          <p:cNvSpPr/>
          <p:nvPr/>
        </p:nvSpPr>
        <p:spPr>
          <a:xfrm>
            <a:off x="5005934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7"/>
          <p:cNvSpPr/>
          <p:nvPr/>
        </p:nvSpPr>
        <p:spPr>
          <a:xfrm>
            <a:off x="4764717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7"/>
          <p:cNvSpPr/>
          <p:nvPr/>
        </p:nvSpPr>
        <p:spPr>
          <a:xfrm>
            <a:off x="6453235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7"/>
          <p:cNvSpPr/>
          <p:nvPr/>
        </p:nvSpPr>
        <p:spPr>
          <a:xfrm>
            <a:off x="6694452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7"/>
          <p:cNvSpPr/>
          <p:nvPr/>
        </p:nvSpPr>
        <p:spPr>
          <a:xfrm>
            <a:off x="6935669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7"/>
          <p:cNvSpPr/>
          <p:nvPr/>
        </p:nvSpPr>
        <p:spPr>
          <a:xfrm>
            <a:off x="7176886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7"/>
          <p:cNvSpPr/>
          <p:nvPr/>
        </p:nvSpPr>
        <p:spPr>
          <a:xfrm>
            <a:off x="7659319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7"/>
          <p:cNvSpPr/>
          <p:nvPr/>
        </p:nvSpPr>
        <p:spPr>
          <a:xfrm>
            <a:off x="7418102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7"/>
          <p:cNvSpPr/>
          <p:nvPr/>
        </p:nvSpPr>
        <p:spPr>
          <a:xfrm>
            <a:off x="1146464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7"/>
          <p:cNvSpPr/>
          <p:nvPr/>
        </p:nvSpPr>
        <p:spPr>
          <a:xfrm>
            <a:off x="1387681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7"/>
          <p:cNvSpPr/>
          <p:nvPr/>
        </p:nvSpPr>
        <p:spPr>
          <a:xfrm>
            <a:off x="2593765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7"/>
          <p:cNvSpPr/>
          <p:nvPr/>
        </p:nvSpPr>
        <p:spPr>
          <a:xfrm>
            <a:off x="2352548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7"/>
          <p:cNvSpPr/>
          <p:nvPr/>
        </p:nvSpPr>
        <p:spPr>
          <a:xfrm>
            <a:off x="3799850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7"/>
          <p:cNvSpPr/>
          <p:nvPr/>
        </p:nvSpPr>
        <p:spPr>
          <a:xfrm>
            <a:off x="4041067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7"/>
          <p:cNvSpPr/>
          <p:nvPr/>
        </p:nvSpPr>
        <p:spPr>
          <a:xfrm>
            <a:off x="4282283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7"/>
          <p:cNvSpPr/>
          <p:nvPr/>
        </p:nvSpPr>
        <p:spPr>
          <a:xfrm>
            <a:off x="4523500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7"/>
          <p:cNvSpPr/>
          <p:nvPr/>
        </p:nvSpPr>
        <p:spPr>
          <a:xfrm>
            <a:off x="6212018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7"/>
          <p:cNvSpPr/>
          <p:nvPr/>
        </p:nvSpPr>
        <p:spPr>
          <a:xfrm>
            <a:off x="5005934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7"/>
          <p:cNvSpPr/>
          <p:nvPr/>
        </p:nvSpPr>
        <p:spPr>
          <a:xfrm>
            <a:off x="4764717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7"/>
          <p:cNvSpPr/>
          <p:nvPr/>
        </p:nvSpPr>
        <p:spPr>
          <a:xfrm>
            <a:off x="6453235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7"/>
          <p:cNvSpPr/>
          <p:nvPr/>
        </p:nvSpPr>
        <p:spPr>
          <a:xfrm>
            <a:off x="6694452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7"/>
          <p:cNvSpPr/>
          <p:nvPr/>
        </p:nvSpPr>
        <p:spPr>
          <a:xfrm>
            <a:off x="6935669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7"/>
          <p:cNvSpPr/>
          <p:nvPr/>
        </p:nvSpPr>
        <p:spPr>
          <a:xfrm>
            <a:off x="7900536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7"/>
          <p:cNvSpPr/>
          <p:nvPr/>
        </p:nvSpPr>
        <p:spPr>
          <a:xfrm>
            <a:off x="7176886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7"/>
          <p:cNvSpPr/>
          <p:nvPr/>
        </p:nvSpPr>
        <p:spPr>
          <a:xfrm>
            <a:off x="8382971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7"/>
          <p:cNvSpPr/>
          <p:nvPr/>
        </p:nvSpPr>
        <p:spPr>
          <a:xfrm>
            <a:off x="8141753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7659319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7418102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7"/>
          <p:cNvSpPr/>
          <p:nvPr/>
        </p:nvSpPr>
        <p:spPr>
          <a:xfrm>
            <a:off x="1387681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7"/>
          <p:cNvSpPr/>
          <p:nvPr/>
        </p:nvSpPr>
        <p:spPr>
          <a:xfrm>
            <a:off x="1628898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7"/>
          <p:cNvSpPr/>
          <p:nvPr/>
        </p:nvSpPr>
        <p:spPr>
          <a:xfrm>
            <a:off x="2593765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7"/>
          <p:cNvSpPr/>
          <p:nvPr/>
        </p:nvSpPr>
        <p:spPr>
          <a:xfrm>
            <a:off x="1870114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7"/>
          <p:cNvSpPr/>
          <p:nvPr/>
        </p:nvSpPr>
        <p:spPr>
          <a:xfrm>
            <a:off x="3076199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7"/>
          <p:cNvSpPr/>
          <p:nvPr/>
        </p:nvSpPr>
        <p:spPr>
          <a:xfrm>
            <a:off x="2834982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2352548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7"/>
          <p:cNvSpPr/>
          <p:nvPr/>
        </p:nvSpPr>
        <p:spPr>
          <a:xfrm>
            <a:off x="2111331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7"/>
          <p:cNvSpPr/>
          <p:nvPr/>
        </p:nvSpPr>
        <p:spPr>
          <a:xfrm>
            <a:off x="3799850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7"/>
          <p:cNvSpPr/>
          <p:nvPr/>
        </p:nvSpPr>
        <p:spPr>
          <a:xfrm>
            <a:off x="4041067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7"/>
          <p:cNvSpPr/>
          <p:nvPr/>
        </p:nvSpPr>
        <p:spPr>
          <a:xfrm>
            <a:off x="5247151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7"/>
          <p:cNvSpPr/>
          <p:nvPr/>
        </p:nvSpPr>
        <p:spPr>
          <a:xfrm>
            <a:off x="6212018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7"/>
          <p:cNvSpPr/>
          <p:nvPr/>
        </p:nvSpPr>
        <p:spPr>
          <a:xfrm>
            <a:off x="5970802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7"/>
          <p:cNvSpPr/>
          <p:nvPr/>
        </p:nvSpPr>
        <p:spPr>
          <a:xfrm>
            <a:off x="5488368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7"/>
          <p:cNvSpPr/>
          <p:nvPr/>
        </p:nvSpPr>
        <p:spPr>
          <a:xfrm>
            <a:off x="5005934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7"/>
          <p:cNvSpPr/>
          <p:nvPr/>
        </p:nvSpPr>
        <p:spPr>
          <a:xfrm>
            <a:off x="6453235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7"/>
          <p:cNvSpPr/>
          <p:nvPr/>
        </p:nvSpPr>
        <p:spPr>
          <a:xfrm>
            <a:off x="6694452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7"/>
          <p:cNvSpPr/>
          <p:nvPr/>
        </p:nvSpPr>
        <p:spPr>
          <a:xfrm>
            <a:off x="7900536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7"/>
          <p:cNvSpPr/>
          <p:nvPr/>
        </p:nvSpPr>
        <p:spPr>
          <a:xfrm>
            <a:off x="7176886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7"/>
          <p:cNvSpPr/>
          <p:nvPr/>
        </p:nvSpPr>
        <p:spPr>
          <a:xfrm>
            <a:off x="7659319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7"/>
          <p:cNvSpPr/>
          <p:nvPr/>
        </p:nvSpPr>
        <p:spPr>
          <a:xfrm>
            <a:off x="7418102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7"/>
          <p:cNvSpPr/>
          <p:nvPr/>
        </p:nvSpPr>
        <p:spPr>
          <a:xfrm>
            <a:off x="1146464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7"/>
          <p:cNvSpPr/>
          <p:nvPr/>
        </p:nvSpPr>
        <p:spPr>
          <a:xfrm>
            <a:off x="1387681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7"/>
          <p:cNvSpPr/>
          <p:nvPr/>
        </p:nvSpPr>
        <p:spPr>
          <a:xfrm>
            <a:off x="1628898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"/>
          <p:cNvSpPr/>
          <p:nvPr/>
        </p:nvSpPr>
        <p:spPr>
          <a:xfrm>
            <a:off x="1870114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7"/>
          <p:cNvSpPr/>
          <p:nvPr/>
        </p:nvSpPr>
        <p:spPr>
          <a:xfrm>
            <a:off x="3558633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7"/>
          <p:cNvSpPr/>
          <p:nvPr/>
        </p:nvSpPr>
        <p:spPr>
          <a:xfrm>
            <a:off x="3317416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7"/>
          <p:cNvSpPr/>
          <p:nvPr/>
        </p:nvSpPr>
        <p:spPr>
          <a:xfrm>
            <a:off x="3076199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7"/>
          <p:cNvSpPr/>
          <p:nvPr/>
        </p:nvSpPr>
        <p:spPr>
          <a:xfrm>
            <a:off x="2111331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7"/>
          <p:cNvSpPr/>
          <p:nvPr/>
        </p:nvSpPr>
        <p:spPr>
          <a:xfrm>
            <a:off x="3799850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7"/>
          <p:cNvSpPr/>
          <p:nvPr/>
        </p:nvSpPr>
        <p:spPr>
          <a:xfrm>
            <a:off x="4041067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7"/>
          <p:cNvSpPr/>
          <p:nvPr/>
        </p:nvSpPr>
        <p:spPr>
          <a:xfrm>
            <a:off x="4282283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7"/>
          <p:cNvSpPr/>
          <p:nvPr/>
        </p:nvSpPr>
        <p:spPr>
          <a:xfrm>
            <a:off x="4523500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7"/>
          <p:cNvSpPr/>
          <p:nvPr/>
        </p:nvSpPr>
        <p:spPr>
          <a:xfrm>
            <a:off x="6212018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7"/>
          <p:cNvSpPr/>
          <p:nvPr/>
        </p:nvSpPr>
        <p:spPr>
          <a:xfrm>
            <a:off x="5970802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7"/>
          <p:cNvSpPr/>
          <p:nvPr/>
        </p:nvSpPr>
        <p:spPr>
          <a:xfrm>
            <a:off x="5729585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7"/>
          <p:cNvSpPr/>
          <p:nvPr/>
        </p:nvSpPr>
        <p:spPr>
          <a:xfrm>
            <a:off x="5488368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7"/>
          <p:cNvSpPr/>
          <p:nvPr/>
        </p:nvSpPr>
        <p:spPr>
          <a:xfrm>
            <a:off x="6453235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7"/>
          <p:cNvSpPr/>
          <p:nvPr/>
        </p:nvSpPr>
        <p:spPr>
          <a:xfrm>
            <a:off x="7176886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7"/>
          <p:cNvSpPr/>
          <p:nvPr/>
        </p:nvSpPr>
        <p:spPr>
          <a:xfrm>
            <a:off x="1146464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7"/>
          <p:cNvSpPr/>
          <p:nvPr/>
        </p:nvSpPr>
        <p:spPr>
          <a:xfrm>
            <a:off x="1628898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7"/>
          <p:cNvSpPr/>
          <p:nvPr/>
        </p:nvSpPr>
        <p:spPr>
          <a:xfrm>
            <a:off x="2593765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7"/>
          <p:cNvSpPr/>
          <p:nvPr/>
        </p:nvSpPr>
        <p:spPr>
          <a:xfrm>
            <a:off x="3317416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7"/>
          <p:cNvSpPr/>
          <p:nvPr/>
        </p:nvSpPr>
        <p:spPr>
          <a:xfrm>
            <a:off x="3076199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7"/>
          <p:cNvSpPr/>
          <p:nvPr/>
        </p:nvSpPr>
        <p:spPr>
          <a:xfrm>
            <a:off x="2834982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7"/>
          <p:cNvSpPr/>
          <p:nvPr/>
        </p:nvSpPr>
        <p:spPr>
          <a:xfrm>
            <a:off x="2111331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7"/>
          <p:cNvSpPr/>
          <p:nvPr/>
        </p:nvSpPr>
        <p:spPr>
          <a:xfrm>
            <a:off x="3799850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7"/>
          <p:cNvSpPr/>
          <p:nvPr/>
        </p:nvSpPr>
        <p:spPr>
          <a:xfrm>
            <a:off x="5247151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7"/>
          <p:cNvSpPr/>
          <p:nvPr/>
        </p:nvSpPr>
        <p:spPr>
          <a:xfrm>
            <a:off x="6212018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7"/>
          <p:cNvSpPr/>
          <p:nvPr/>
        </p:nvSpPr>
        <p:spPr>
          <a:xfrm>
            <a:off x="5729585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7"/>
          <p:cNvSpPr/>
          <p:nvPr/>
        </p:nvSpPr>
        <p:spPr>
          <a:xfrm>
            <a:off x="5488368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7"/>
          <p:cNvSpPr/>
          <p:nvPr/>
        </p:nvSpPr>
        <p:spPr>
          <a:xfrm>
            <a:off x="5005934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7"/>
          <p:cNvSpPr/>
          <p:nvPr/>
        </p:nvSpPr>
        <p:spPr>
          <a:xfrm>
            <a:off x="4764717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7"/>
          <p:cNvSpPr/>
          <p:nvPr/>
        </p:nvSpPr>
        <p:spPr>
          <a:xfrm>
            <a:off x="6453235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7"/>
          <p:cNvSpPr/>
          <p:nvPr/>
        </p:nvSpPr>
        <p:spPr>
          <a:xfrm>
            <a:off x="6935669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7"/>
          <p:cNvSpPr/>
          <p:nvPr/>
        </p:nvSpPr>
        <p:spPr>
          <a:xfrm>
            <a:off x="7900536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7176886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7"/>
          <p:cNvSpPr/>
          <p:nvPr/>
        </p:nvSpPr>
        <p:spPr>
          <a:xfrm>
            <a:off x="8382971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8141753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7"/>
          <p:cNvSpPr/>
          <p:nvPr/>
        </p:nvSpPr>
        <p:spPr>
          <a:xfrm>
            <a:off x="7659319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7"/>
          <p:cNvSpPr/>
          <p:nvPr/>
        </p:nvSpPr>
        <p:spPr>
          <a:xfrm>
            <a:off x="7418102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1146464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1628898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2593765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1870114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3076199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2352548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2111331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3799850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4282283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4523500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6212018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5970802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5729585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5488368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5005934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4764717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6935669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7176886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8382971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7"/>
          <p:cNvSpPr/>
          <p:nvPr/>
        </p:nvSpPr>
        <p:spPr>
          <a:xfrm>
            <a:off x="8141753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1146464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7"/>
          <p:cNvSpPr/>
          <p:nvPr/>
        </p:nvSpPr>
        <p:spPr>
          <a:xfrm>
            <a:off x="1628898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7"/>
          <p:cNvSpPr/>
          <p:nvPr/>
        </p:nvSpPr>
        <p:spPr>
          <a:xfrm>
            <a:off x="1870114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7"/>
          <p:cNvSpPr/>
          <p:nvPr/>
        </p:nvSpPr>
        <p:spPr>
          <a:xfrm>
            <a:off x="3558633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7"/>
          <p:cNvSpPr/>
          <p:nvPr/>
        </p:nvSpPr>
        <p:spPr>
          <a:xfrm>
            <a:off x="3317416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7"/>
          <p:cNvSpPr/>
          <p:nvPr/>
        </p:nvSpPr>
        <p:spPr>
          <a:xfrm>
            <a:off x="3076199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7"/>
          <p:cNvSpPr/>
          <p:nvPr/>
        </p:nvSpPr>
        <p:spPr>
          <a:xfrm>
            <a:off x="2834982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7"/>
          <p:cNvSpPr/>
          <p:nvPr/>
        </p:nvSpPr>
        <p:spPr>
          <a:xfrm>
            <a:off x="3799850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7"/>
          <p:cNvSpPr/>
          <p:nvPr/>
        </p:nvSpPr>
        <p:spPr>
          <a:xfrm>
            <a:off x="4282283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7"/>
          <p:cNvSpPr/>
          <p:nvPr/>
        </p:nvSpPr>
        <p:spPr>
          <a:xfrm>
            <a:off x="5247151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7"/>
          <p:cNvSpPr/>
          <p:nvPr/>
        </p:nvSpPr>
        <p:spPr>
          <a:xfrm>
            <a:off x="4523500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7"/>
          <p:cNvSpPr/>
          <p:nvPr/>
        </p:nvSpPr>
        <p:spPr>
          <a:xfrm>
            <a:off x="6212018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7"/>
          <p:cNvSpPr/>
          <p:nvPr/>
        </p:nvSpPr>
        <p:spPr>
          <a:xfrm>
            <a:off x="5729585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7"/>
          <p:cNvSpPr/>
          <p:nvPr/>
        </p:nvSpPr>
        <p:spPr>
          <a:xfrm>
            <a:off x="5488368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7"/>
          <p:cNvSpPr/>
          <p:nvPr/>
        </p:nvSpPr>
        <p:spPr>
          <a:xfrm>
            <a:off x="5005934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7"/>
          <p:cNvSpPr/>
          <p:nvPr/>
        </p:nvSpPr>
        <p:spPr>
          <a:xfrm>
            <a:off x="4764717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7"/>
          <p:cNvSpPr/>
          <p:nvPr/>
        </p:nvSpPr>
        <p:spPr>
          <a:xfrm>
            <a:off x="6453235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6694452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7"/>
          <p:cNvSpPr/>
          <p:nvPr/>
        </p:nvSpPr>
        <p:spPr>
          <a:xfrm>
            <a:off x="6935669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7"/>
          <p:cNvSpPr/>
          <p:nvPr/>
        </p:nvSpPr>
        <p:spPr>
          <a:xfrm>
            <a:off x="7900536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7"/>
          <p:cNvSpPr/>
          <p:nvPr/>
        </p:nvSpPr>
        <p:spPr>
          <a:xfrm>
            <a:off x="7176886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7"/>
          <p:cNvSpPr/>
          <p:nvPr/>
        </p:nvSpPr>
        <p:spPr>
          <a:xfrm>
            <a:off x="8382971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7"/>
          <p:cNvSpPr/>
          <p:nvPr/>
        </p:nvSpPr>
        <p:spPr>
          <a:xfrm>
            <a:off x="8141753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7"/>
          <p:cNvSpPr/>
          <p:nvPr/>
        </p:nvSpPr>
        <p:spPr>
          <a:xfrm>
            <a:off x="7659319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7"/>
          <p:cNvSpPr/>
          <p:nvPr/>
        </p:nvSpPr>
        <p:spPr>
          <a:xfrm>
            <a:off x="7418102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7"/>
          <p:cNvSpPr/>
          <p:nvPr/>
        </p:nvSpPr>
        <p:spPr>
          <a:xfrm>
            <a:off x="1146464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7"/>
          <p:cNvSpPr/>
          <p:nvPr/>
        </p:nvSpPr>
        <p:spPr>
          <a:xfrm>
            <a:off x="1628898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7"/>
          <p:cNvSpPr/>
          <p:nvPr/>
        </p:nvSpPr>
        <p:spPr>
          <a:xfrm>
            <a:off x="1870114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7"/>
          <p:cNvSpPr/>
          <p:nvPr/>
        </p:nvSpPr>
        <p:spPr>
          <a:xfrm>
            <a:off x="3558633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7"/>
          <p:cNvSpPr/>
          <p:nvPr/>
        </p:nvSpPr>
        <p:spPr>
          <a:xfrm>
            <a:off x="3076199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2834982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7"/>
          <p:cNvSpPr/>
          <p:nvPr/>
        </p:nvSpPr>
        <p:spPr>
          <a:xfrm>
            <a:off x="3799850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7"/>
          <p:cNvSpPr/>
          <p:nvPr/>
        </p:nvSpPr>
        <p:spPr>
          <a:xfrm>
            <a:off x="4041067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7"/>
          <p:cNvSpPr/>
          <p:nvPr/>
        </p:nvSpPr>
        <p:spPr>
          <a:xfrm>
            <a:off x="5247151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7"/>
          <p:cNvSpPr/>
          <p:nvPr/>
        </p:nvSpPr>
        <p:spPr>
          <a:xfrm>
            <a:off x="6212018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7"/>
          <p:cNvSpPr/>
          <p:nvPr/>
        </p:nvSpPr>
        <p:spPr>
          <a:xfrm>
            <a:off x="5970802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7"/>
          <p:cNvSpPr/>
          <p:nvPr/>
        </p:nvSpPr>
        <p:spPr>
          <a:xfrm>
            <a:off x="5729585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7"/>
          <p:cNvSpPr/>
          <p:nvPr/>
        </p:nvSpPr>
        <p:spPr>
          <a:xfrm>
            <a:off x="5488368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7"/>
          <p:cNvSpPr/>
          <p:nvPr/>
        </p:nvSpPr>
        <p:spPr>
          <a:xfrm>
            <a:off x="5005934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7"/>
          <p:cNvSpPr/>
          <p:nvPr/>
        </p:nvSpPr>
        <p:spPr>
          <a:xfrm>
            <a:off x="5247151" y="1911297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7"/>
          <p:cNvSpPr/>
          <p:nvPr/>
        </p:nvSpPr>
        <p:spPr>
          <a:xfrm>
            <a:off x="5970942" y="1911297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7"/>
          <p:cNvSpPr/>
          <p:nvPr/>
        </p:nvSpPr>
        <p:spPr>
          <a:xfrm>
            <a:off x="5975498" y="218078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7"/>
          <p:cNvSpPr/>
          <p:nvPr/>
        </p:nvSpPr>
        <p:spPr>
          <a:xfrm>
            <a:off x="4774065" y="2712055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7"/>
          <p:cNvSpPr/>
          <p:nvPr/>
        </p:nvSpPr>
        <p:spPr>
          <a:xfrm>
            <a:off x="4041207" y="297918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7"/>
          <p:cNvSpPr/>
          <p:nvPr/>
        </p:nvSpPr>
        <p:spPr>
          <a:xfrm>
            <a:off x="4041207" y="3246792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7"/>
          <p:cNvSpPr/>
          <p:nvPr/>
        </p:nvSpPr>
        <p:spPr>
          <a:xfrm>
            <a:off x="3317556" y="3775911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7"/>
          <p:cNvSpPr/>
          <p:nvPr/>
        </p:nvSpPr>
        <p:spPr>
          <a:xfrm>
            <a:off x="2593906" y="3515204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7"/>
          <p:cNvSpPr/>
          <p:nvPr/>
        </p:nvSpPr>
        <p:spPr>
          <a:xfrm>
            <a:off x="2111472" y="3512635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7"/>
          <p:cNvSpPr/>
          <p:nvPr/>
        </p:nvSpPr>
        <p:spPr>
          <a:xfrm>
            <a:off x="2352689" y="351199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7"/>
          <p:cNvSpPr/>
          <p:nvPr/>
        </p:nvSpPr>
        <p:spPr>
          <a:xfrm>
            <a:off x="1870255" y="2979021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7"/>
          <p:cNvSpPr/>
          <p:nvPr/>
        </p:nvSpPr>
        <p:spPr>
          <a:xfrm>
            <a:off x="1630965" y="217826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7"/>
          <p:cNvSpPr/>
          <p:nvPr/>
        </p:nvSpPr>
        <p:spPr>
          <a:xfrm>
            <a:off x="1870114" y="1644331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7"/>
          <p:cNvSpPr/>
          <p:nvPr/>
        </p:nvSpPr>
        <p:spPr>
          <a:xfrm>
            <a:off x="2117147" y="1110398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7"/>
          <p:cNvSpPr/>
          <p:nvPr/>
        </p:nvSpPr>
        <p:spPr>
          <a:xfrm>
            <a:off x="8141894" y="1110258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7"/>
          <p:cNvSpPr/>
          <p:nvPr/>
        </p:nvSpPr>
        <p:spPr>
          <a:xfrm>
            <a:off x="6935810" y="110572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7"/>
          <p:cNvSpPr/>
          <p:nvPr/>
        </p:nvSpPr>
        <p:spPr>
          <a:xfrm>
            <a:off x="7418243" y="1110398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2" name="Google Shape;622;p28"/>
          <p:cNvCxnSpPr/>
          <p:nvPr/>
        </p:nvCxnSpPr>
        <p:spPr>
          <a:xfrm>
            <a:off x="521494" y="4080488"/>
            <a:ext cx="808292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3" name="Google Shape;623;p28"/>
          <p:cNvCxnSpPr/>
          <p:nvPr/>
        </p:nvCxnSpPr>
        <p:spPr>
          <a:xfrm rot="10800000">
            <a:off x="4139061" y="1245954"/>
            <a:ext cx="0" cy="29526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24" name="Google Shape;624;p28"/>
          <p:cNvSpPr/>
          <p:nvPr/>
        </p:nvSpPr>
        <p:spPr>
          <a:xfrm>
            <a:off x="4017203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5" name="Google Shape;625;p28"/>
          <p:cNvSpPr txBox="1"/>
          <p:nvPr/>
        </p:nvSpPr>
        <p:spPr>
          <a:xfrm>
            <a:off x="4020565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D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26" name="Google Shape;626;p28"/>
          <p:cNvSpPr/>
          <p:nvPr/>
        </p:nvSpPr>
        <p:spPr>
          <a:xfrm>
            <a:off x="4139061" y="1245954"/>
            <a:ext cx="3450624" cy="315097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7" name="Google Shape;627;p28"/>
          <p:cNvSpPr/>
          <p:nvPr/>
        </p:nvSpPr>
        <p:spPr>
          <a:xfrm>
            <a:off x="4244996" y="1322409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8" name="Google Shape;628;p28"/>
          <p:cNvCxnSpPr/>
          <p:nvPr/>
        </p:nvCxnSpPr>
        <p:spPr>
          <a:xfrm rot="10800000">
            <a:off x="1817267" y="1998540"/>
            <a:ext cx="0" cy="2200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29" name="Google Shape;629;p28"/>
          <p:cNvSpPr/>
          <p:nvPr/>
        </p:nvSpPr>
        <p:spPr>
          <a:xfrm>
            <a:off x="1695409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0" name="Google Shape;630;p28"/>
          <p:cNvSpPr txBox="1"/>
          <p:nvPr/>
        </p:nvSpPr>
        <p:spPr>
          <a:xfrm>
            <a:off x="1698771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31" name="Google Shape;631;p28"/>
          <p:cNvSpPr/>
          <p:nvPr/>
        </p:nvSpPr>
        <p:spPr>
          <a:xfrm>
            <a:off x="1817267" y="1998540"/>
            <a:ext cx="3606817" cy="315097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2" name="Google Shape;632;p28"/>
          <p:cNvSpPr/>
          <p:nvPr/>
        </p:nvSpPr>
        <p:spPr>
          <a:xfrm>
            <a:off x="1923202" y="2074995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3" name="Google Shape;633;p28"/>
          <p:cNvGraphicFramePr/>
          <p:nvPr/>
        </p:nvGraphicFramePr>
        <p:xfrm>
          <a:off x="521494" y="428185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5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34" name="Google Shape;634;p28"/>
          <p:cNvCxnSpPr/>
          <p:nvPr/>
        </p:nvCxnSpPr>
        <p:spPr>
          <a:xfrm rot="10800000">
            <a:off x="797011" y="551131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35" name="Google Shape;635;p28"/>
          <p:cNvSpPr/>
          <p:nvPr/>
        </p:nvSpPr>
        <p:spPr>
          <a:xfrm>
            <a:off x="675153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6" name="Google Shape;636;p28"/>
          <p:cNvSpPr txBox="1"/>
          <p:nvPr/>
        </p:nvSpPr>
        <p:spPr>
          <a:xfrm>
            <a:off x="678515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37" name="Google Shape;637;p28"/>
          <p:cNvSpPr/>
          <p:nvPr/>
        </p:nvSpPr>
        <p:spPr>
          <a:xfrm>
            <a:off x="797011" y="551131"/>
            <a:ext cx="3450624" cy="315097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8" name="Google Shape;638;p28"/>
          <p:cNvSpPr/>
          <p:nvPr/>
        </p:nvSpPr>
        <p:spPr>
          <a:xfrm>
            <a:off x="902947" y="627586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9" name="Google Shape;639;p28"/>
          <p:cNvCxnSpPr/>
          <p:nvPr/>
        </p:nvCxnSpPr>
        <p:spPr>
          <a:xfrm rot="10800000">
            <a:off x="1311018" y="2852170"/>
            <a:ext cx="0" cy="13463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40" name="Google Shape;640;p28"/>
          <p:cNvSpPr/>
          <p:nvPr/>
        </p:nvSpPr>
        <p:spPr>
          <a:xfrm>
            <a:off x="1189161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1" name="Google Shape;641;p28"/>
          <p:cNvSpPr txBox="1"/>
          <p:nvPr/>
        </p:nvSpPr>
        <p:spPr>
          <a:xfrm>
            <a:off x="1192523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B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42" name="Google Shape;642;p28"/>
          <p:cNvSpPr/>
          <p:nvPr/>
        </p:nvSpPr>
        <p:spPr>
          <a:xfrm>
            <a:off x="1311018" y="2852170"/>
            <a:ext cx="3450624" cy="315097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3" name="Google Shape;643;p28"/>
          <p:cNvSpPr/>
          <p:nvPr/>
        </p:nvSpPr>
        <p:spPr>
          <a:xfrm>
            <a:off x="1416954" y="2928625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4" name="Google Shape;644;p28"/>
          <p:cNvCxnSpPr/>
          <p:nvPr/>
        </p:nvCxnSpPr>
        <p:spPr>
          <a:xfrm rot="10800000">
            <a:off x="5545942" y="1998540"/>
            <a:ext cx="0" cy="2200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45" name="Google Shape;645;p28"/>
          <p:cNvSpPr/>
          <p:nvPr/>
        </p:nvSpPr>
        <p:spPr>
          <a:xfrm>
            <a:off x="5424084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6" name="Google Shape;646;p28"/>
          <p:cNvSpPr txBox="1"/>
          <p:nvPr/>
        </p:nvSpPr>
        <p:spPr>
          <a:xfrm>
            <a:off x="5427446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E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47" name="Google Shape;647;p28"/>
          <p:cNvSpPr/>
          <p:nvPr/>
        </p:nvSpPr>
        <p:spPr>
          <a:xfrm>
            <a:off x="5545942" y="1998540"/>
            <a:ext cx="3062872" cy="315097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8" name="Google Shape;648;p28"/>
          <p:cNvSpPr/>
          <p:nvPr/>
        </p:nvSpPr>
        <p:spPr>
          <a:xfrm>
            <a:off x="5651878" y="2074995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3" name="Google Shape;653;p29"/>
          <p:cNvCxnSpPr/>
          <p:nvPr/>
        </p:nvCxnSpPr>
        <p:spPr>
          <a:xfrm>
            <a:off x="521494" y="4080488"/>
            <a:ext cx="808292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4" name="Google Shape;654;p29"/>
          <p:cNvCxnSpPr/>
          <p:nvPr/>
        </p:nvCxnSpPr>
        <p:spPr>
          <a:xfrm rot="10800000">
            <a:off x="4139061" y="1245954"/>
            <a:ext cx="0" cy="29526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55" name="Google Shape;655;p29"/>
          <p:cNvSpPr/>
          <p:nvPr/>
        </p:nvSpPr>
        <p:spPr>
          <a:xfrm>
            <a:off x="4017203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56" name="Google Shape;656;p29"/>
          <p:cNvSpPr txBox="1"/>
          <p:nvPr/>
        </p:nvSpPr>
        <p:spPr>
          <a:xfrm>
            <a:off x="4020565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D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657" name="Google Shape;657;p29"/>
          <p:cNvGrpSpPr/>
          <p:nvPr/>
        </p:nvGrpSpPr>
        <p:grpSpPr>
          <a:xfrm>
            <a:off x="4139060" y="1245803"/>
            <a:ext cx="3450624" cy="315097"/>
            <a:chOff x="11037494" y="3322141"/>
            <a:chExt cx="9201665" cy="840260"/>
          </a:xfrm>
        </p:grpSpPr>
        <p:sp>
          <p:nvSpPr>
            <p:cNvPr id="658" name="Google Shape;658;p29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11037494" y="3322141"/>
              <a:ext cx="255818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61" name="Google Shape;661;p29"/>
          <p:cNvCxnSpPr/>
          <p:nvPr/>
        </p:nvCxnSpPr>
        <p:spPr>
          <a:xfrm rot="10800000">
            <a:off x="1817267" y="1998540"/>
            <a:ext cx="0" cy="2200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62" name="Google Shape;662;p29"/>
          <p:cNvSpPr/>
          <p:nvPr/>
        </p:nvSpPr>
        <p:spPr>
          <a:xfrm>
            <a:off x="1695409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3" name="Google Shape;663;p29"/>
          <p:cNvSpPr txBox="1"/>
          <p:nvPr/>
        </p:nvSpPr>
        <p:spPr>
          <a:xfrm>
            <a:off x="1698771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aphicFrame>
        <p:nvGraphicFramePr>
          <p:cNvPr id="664" name="Google Shape;664;p29"/>
          <p:cNvGraphicFramePr/>
          <p:nvPr/>
        </p:nvGraphicFramePr>
        <p:xfrm>
          <a:off x="521494" y="428185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5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65" name="Google Shape;665;p29"/>
          <p:cNvCxnSpPr/>
          <p:nvPr/>
        </p:nvCxnSpPr>
        <p:spPr>
          <a:xfrm rot="10800000">
            <a:off x="797011" y="551131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66" name="Google Shape;666;p29"/>
          <p:cNvSpPr/>
          <p:nvPr/>
        </p:nvSpPr>
        <p:spPr>
          <a:xfrm>
            <a:off x="675153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7" name="Google Shape;667;p29"/>
          <p:cNvSpPr txBox="1"/>
          <p:nvPr/>
        </p:nvSpPr>
        <p:spPr>
          <a:xfrm>
            <a:off x="678515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668" name="Google Shape;668;p29"/>
          <p:cNvCxnSpPr/>
          <p:nvPr/>
        </p:nvCxnSpPr>
        <p:spPr>
          <a:xfrm rot="10800000">
            <a:off x="1311018" y="2852170"/>
            <a:ext cx="0" cy="13463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69" name="Google Shape;669;p29"/>
          <p:cNvSpPr/>
          <p:nvPr/>
        </p:nvSpPr>
        <p:spPr>
          <a:xfrm>
            <a:off x="1189161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0" name="Google Shape;670;p29"/>
          <p:cNvSpPr txBox="1"/>
          <p:nvPr/>
        </p:nvSpPr>
        <p:spPr>
          <a:xfrm>
            <a:off x="1192522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B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671" name="Google Shape;671;p29"/>
          <p:cNvCxnSpPr/>
          <p:nvPr/>
        </p:nvCxnSpPr>
        <p:spPr>
          <a:xfrm rot="10800000">
            <a:off x="5545942" y="1998540"/>
            <a:ext cx="0" cy="2200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72" name="Google Shape;672;p29"/>
          <p:cNvSpPr/>
          <p:nvPr/>
        </p:nvSpPr>
        <p:spPr>
          <a:xfrm>
            <a:off x="5424084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3" name="Google Shape;673;p29"/>
          <p:cNvSpPr txBox="1"/>
          <p:nvPr/>
        </p:nvSpPr>
        <p:spPr>
          <a:xfrm>
            <a:off x="5427446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E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674" name="Google Shape;674;p29"/>
          <p:cNvGrpSpPr/>
          <p:nvPr/>
        </p:nvGrpSpPr>
        <p:grpSpPr>
          <a:xfrm>
            <a:off x="781350" y="552847"/>
            <a:ext cx="3450624" cy="315097"/>
            <a:chOff x="2083600" y="1474260"/>
            <a:chExt cx="9201665" cy="840260"/>
          </a:xfrm>
        </p:grpSpPr>
        <p:sp>
          <p:nvSpPr>
            <p:cNvPr id="675" name="Google Shape;675;p29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2083600" y="1474260"/>
              <a:ext cx="5857242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8" name="Google Shape;678;p29"/>
          <p:cNvGrpSpPr/>
          <p:nvPr/>
        </p:nvGrpSpPr>
        <p:grpSpPr>
          <a:xfrm>
            <a:off x="1812870" y="1996823"/>
            <a:ext cx="3606817" cy="315097"/>
            <a:chOff x="4834319" y="5324861"/>
            <a:chExt cx="9618180" cy="840260"/>
          </a:xfrm>
        </p:grpSpPr>
        <p:sp>
          <p:nvSpPr>
            <p:cNvPr id="679" name="Google Shape;679;p29"/>
            <p:cNvSpPr/>
            <p:nvPr/>
          </p:nvSpPr>
          <p:spPr>
            <a:xfrm>
              <a:off x="4834319" y="5324861"/>
              <a:ext cx="9618180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4834319" y="5324861"/>
              <a:ext cx="6214898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5128539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2" name="Google Shape;682;p29"/>
          <p:cNvGrpSpPr/>
          <p:nvPr/>
        </p:nvGrpSpPr>
        <p:grpSpPr>
          <a:xfrm>
            <a:off x="5541546" y="1996823"/>
            <a:ext cx="3062872" cy="315097"/>
            <a:chOff x="14777455" y="5324861"/>
            <a:chExt cx="8167659" cy="840260"/>
          </a:xfrm>
        </p:grpSpPr>
        <p:sp>
          <p:nvSpPr>
            <p:cNvPr id="683" name="Google Shape;683;p29"/>
            <p:cNvSpPr/>
            <p:nvPr/>
          </p:nvSpPr>
          <p:spPr>
            <a:xfrm>
              <a:off x="14777455" y="5324861"/>
              <a:ext cx="8167659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14777455" y="5324861"/>
              <a:ext cx="7192209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15071673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6" name="Google Shape;686;p29"/>
          <p:cNvGrpSpPr/>
          <p:nvPr/>
        </p:nvGrpSpPr>
        <p:grpSpPr>
          <a:xfrm>
            <a:off x="1311018" y="2853887"/>
            <a:ext cx="3450624" cy="315097"/>
            <a:chOff x="3496049" y="7610365"/>
            <a:chExt cx="9201665" cy="840260"/>
          </a:xfrm>
        </p:grpSpPr>
        <p:sp>
          <p:nvSpPr>
            <p:cNvPr id="687" name="Google Shape;687;p29"/>
            <p:cNvSpPr/>
            <p:nvPr/>
          </p:nvSpPr>
          <p:spPr>
            <a:xfrm>
              <a:off x="3496049" y="7610365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3496049" y="7610365"/>
              <a:ext cx="3415004" cy="84026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3778544" y="7809667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4" name="Google Shape;694;p30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5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 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 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 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95" name="Google Shape;695;p30"/>
          <p:cNvGrpSpPr/>
          <p:nvPr/>
        </p:nvGrpSpPr>
        <p:grpSpPr>
          <a:xfrm>
            <a:off x="1858103" y="1491034"/>
            <a:ext cx="3947752" cy="201978"/>
            <a:chOff x="3235555" y="2221361"/>
            <a:chExt cx="10527338" cy="538609"/>
          </a:xfrm>
        </p:grpSpPr>
        <p:grpSp>
          <p:nvGrpSpPr>
            <p:cNvPr id="696" name="Google Shape;696;p3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697" name="Google Shape;697;p3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698" name="Google Shape;698;p3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699" name="Google Shape;699;p3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0" name="Google Shape;700;p30"/>
          <p:cNvGrpSpPr/>
          <p:nvPr/>
        </p:nvGrpSpPr>
        <p:grpSpPr>
          <a:xfrm>
            <a:off x="1858103" y="4092690"/>
            <a:ext cx="1080000" cy="201978"/>
            <a:chOff x="3235555" y="2221361"/>
            <a:chExt cx="2880000" cy="538609"/>
          </a:xfrm>
        </p:grpSpPr>
        <p:grpSp>
          <p:nvGrpSpPr>
            <p:cNvPr id="701" name="Google Shape;701;p30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702" name="Google Shape;702;p3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03" name="Google Shape;703;p30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04" name="Google Shape;704;p30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5" name="Google Shape;705;p30"/>
          <p:cNvGrpSpPr/>
          <p:nvPr/>
        </p:nvGrpSpPr>
        <p:grpSpPr>
          <a:xfrm>
            <a:off x="1858103" y="2358253"/>
            <a:ext cx="3947752" cy="201978"/>
            <a:chOff x="3235555" y="2221361"/>
            <a:chExt cx="10527338" cy="538609"/>
          </a:xfrm>
        </p:grpSpPr>
        <p:grpSp>
          <p:nvGrpSpPr>
            <p:cNvPr id="706" name="Google Shape;706;p3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707" name="Google Shape;707;p3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08" name="Google Shape;708;p3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09" name="Google Shape;709;p3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0" name="Google Shape;710;p30"/>
          <p:cNvGrpSpPr/>
          <p:nvPr/>
        </p:nvGrpSpPr>
        <p:grpSpPr>
          <a:xfrm>
            <a:off x="1858103" y="3225471"/>
            <a:ext cx="3947752" cy="201978"/>
            <a:chOff x="3235555" y="2221361"/>
            <a:chExt cx="10527338" cy="538609"/>
          </a:xfrm>
        </p:grpSpPr>
        <p:grpSp>
          <p:nvGrpSpPr>
            <p:cNvPr id="711" name="Google Shape;711;p3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712" name="Google Shape;712;p3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13" name="Google Shape;713;p3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14" name="Google Shape;714;p3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5" name="Google Shape;715;p30"/>
          <p:cNvGrpSpPr/>
          <p:nvPr/>
        </p:nvGrpSpPr>
        <p:grpSpPr>
          <a:xfrm>
            <a:off x="3619797" y="4092690"/>
            <a:ext cx="3947752" cy="201978"/>
            <a:chOff x="3235555" y="2221361"/>
            <a:chExt cx="10527338" cy="538609"/>
          </a:xfrm>
        </p:grpSpPr>
        <p:grpSp>
          <p:nvGrpSpPr>
            <p:cNvPr id="716" name="Google Shape;716;p3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717" name="Google Shape;717;p3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18" name="Google Shape;718;p3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19" name="Google Shape;719;p3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0" name="Google Shape;720;p30"/>
          <p:cNvGrpSpPr/>
          <p:nvPr/>
        </p:nvGrpSpPr>
        <p:grpSpPr>
          <a:xfrm>
            <a:off x="6511082" y="2360332"/>
            <a:ext cx="1755000" cy="201978"/>
            <a:chOff x="3235555" y="2221361"/>
            <a:chExt cx="4680000" cy="538609"/>
          </a:xfrm>
        </p:grpSpPr>
        <p:grpSp>
          <p:nvGrpSpPr>
            <p:cNvPr id="721" name="Google Shape;721;p30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722" name="Google Shape;722;p30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23" name="Google Shape;723;p3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24" name="Google Shape;724;p30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9" name="Google Shape;729;p31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5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11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11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11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30" name="Google Shape;730;p31"/>
          <p:cNvSpPr/>
          <p:nvPr/>
        </p:nvSpPr>
        <p:spPr>
          <a:xfrm>
            <a:off x="1788962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31"/>
          <p:cNvSpPr/>
          <p:nvPr/>
        </p:nvSpPr>
        <p:spPr>
          <a:xfrm>
            <a:off x="1788962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31"/>
          <p:cNvSpPr/>
          <p:nvPr/>
        </p:nvSpPr>
        <p:spPr>
          <a:xfrm>
            <a:off x="2368296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31"/>
          <p:cNvSpPr/>
          <p:nvPr/>
        </p:nvSpPr>
        <p:spPr>
          <a:xfrm>
            <a:off x="2368296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31"/>
          <p:cNvSpPr/>
          <p:nvPr/>
        </p:nvSpPr>
        <p:spPr>
          <a:xfrm>
            <a:off x="2368296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31"/>
          <p:cNvSpPr/>
          <p:nvPr/>
        </p:nvSpPr>
        <p:spPr>
          <a:xfrm>
            <a:off x="2947630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31"/>
          <p:cNvSpPr/>
          <p:nvPr/>
        </p:nvSpPr>
        <p:spPr>
          <a:xfrm>
            <a:off x="2947630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31"/>
          <p:cNvSpPr/>
          <p:nvPr/>
        </p:nvSpPr>
        <p:spPr>
          <a:xfrm>
            <a:off x="3526965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31"/>
          <p:cNvSpPr/>
          <p:nvPr/>
        </p:nvSpPr>
        <p:spPr>
          <a:xfrm>
            <a:off x="3526965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1"/>
          <p:cNvSpPr/>
          <p:nvPr/>
        </p:nvSpPr>
        <p:spPr>
          <a:xfrm>
            <a:off x="3526965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31"/>
          <p:cNvSpPr/>
          <p:nvPr/>
        </p:nvSpPr>
        <p:spPr>
          <a:xfrm>
            <a:off x="4106300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1"/>
          <p:cNvSpPr/>
          <p:nvPr/>
        </p:nvSpPr>
        <p:spPr>
          <a:xfrm>
            <a:off x="4106300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1"/>
          <p:cNvSpPr/>
          <p:nvPr/>
        </p:nvSpPr>
        <p:spPr>
          <a:xfrm>
            <a:off x="4106300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1"/>
          <p:cNvSpPr/>
          <p:nvPr/>
        </p:nvSpPr>
        <p:spPr>
          <a:xfrm>
            <a:off x="4685634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31"/>
          <p:cNvSpPr/>
          <p:nvPr/>
        </p:nvSpPr>
        <p:spPr>
          <a:xfrm>
            <a:off x="5264968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1"/>
          <p:cNvSpPr/>
          <p:nvPr/>
        </p:nvSpPr>
        <p:spPr>
          <a:xfrm>
            <a:off x="5264968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31"/>
          <p:cNvSpPr/>
          <p:nvPr/>
        </p:nvSpPr>
        <p:spPr>
          <a:xfrm>
            <a:off x="5844303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1"/>
          <p:cNvSpPr/>
          <p:nvPr/>
        </p:nvSpPr>
        <p:spPr>
          <a:xfrm>
            <a:off x="5844303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1"/>
          <p:cNvSpPr/>
          <p:nvPr/>
        </p:nvSpPr>
        <p:spPr>
          <a:xfrm>
            <a:off x="6423638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31"/>
          <p:cNvSpPr/>
          <p:nvPr/>
        </p:nvSpPr>
        <p:spPr>
          <a:xfrm>
            <a:off x="7002972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31"/>
          <p:cNvSpPr/>
          <p:nvPr/>
        </p:nvSpPr>
        <p:spPr>
          <a:xfrm>
            <a:off x="7002972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31"/>
          <p:cNvSpPr/>
          <p:nvPr/>
        </p:nvSpPr>
        <p:spPr>
          <a:xfrm>
            <a:off x="7002972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31"/>
          <p:cNvSpPr/>
          <p:nvPr/>
        </p:nvSpPr>
        <p:spPr>
          <a:xfrm>
            <a:off x="7582307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31"/>
          <p:cNvSpPr/>
          <p:nvPr/>
        </p:nvSpPr>
        <p:spPr>
          <a:xfrm>
            <a:off x="7582307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1"/>
          <p:cNvSpPr/>
          <p:nvPr/>
        </p:nvSpPr>
        <p:spPr>
          <a:xfrm>
            <a:off x="8161639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1"/>
          <p:cNvSpPr/>
          <p:nvPr/>
        </p:nvSpPr>
        <p:spPr>
          <a:xfrm>
            <a:off x="8161639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0" name="Google Shape;760;p32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1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1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industry. Lorem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industry. Lorem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61" name="Google Shape;761;p32"/>
          <p:cNvGrpSpPr/>
          <p:nvPr/>
        </p:nvGrpSpPr>
        <p:grpSpPr>
          <a:xfrm>
            <a:off x="4996310" y="2221101"/>
            <a:ext cx="3450624" cy="315097"/>
            <a:chOff x="11037494" y="3322141"/>
            <a:chExt cx="9201665" cy="840260"/>
          </a:xfrm>
        </p:grpSpPr>
        <p:sp>
          <p:nvSpPr>
            <p:cNvPr id="762" name="Google Shape;762;p32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11037494" y="3322141"/>
              <a:ext cx="255818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5" name="Google Shape;765;p32"/>
          <p:cNvGrpSpPr/>
          <p:nvPr/>
        </p:nvGrpSpPr>
        <p:grpSpPr>
          <a:xfrm>
            <a:off x="1800525" y="1581547"/>
            <a:ext cx="3450624" cy="315097"/>
            <a:chOff x="2083600" y="1474260"/>
            <a:chExt cx="9201665" cy="840260"/>
          </a:xfrm>
        </p:grpSpPr>
        <p:sp>
          <p:nvSpPr>
            <p:cNvPr id="766" name="Google Shape;766;p32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2083600" y="1474260"/>
              <a:ext cx="8804590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Google Shape;769;p32"/>
          <p:cNvGrpSpPr/>
          <p:nvPr/>
        </p:nvGrpSpPr>
        <p:grpSpPr>
          <a:xfrm>
            <a:off x="1800525" y="3500208"/>
            <a:ext cx="3606817" cy="315097"/>
            <a:chOff x="4834319" y="5324861"/>
            <a:chExt cx="9618180" cy="840260"/>
          </a:xfrm>
        </p:grpSpPr>
        <p:sp>
          <p:nvSpPr>
            <p:cNvPr id="770" name="Google Shape;770;p32"/>
            <p:cNvSpPr/>
            <p:nvPr/>
          </p:nvSpPr>
          <p:spPr>
            <a:xfrm>
              <a:off x="4834319" y="5324861"/>
              <a:ext cx="9618180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4834319" y="5324861"/>
              <a:ext cx="6214898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5128539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3" name="Google Shape;773;p32"/>
          <p:cNvGrpSpPr/>
          <p:nvPr/>
        </p:nvGrpSpPr>
        <p:grpSpPr>
          <a:xfrm>
            <a:off x="3473193" y="4139762"/>
            <a:ext cx="3450624" cy="315097"/>
            <a:chOff x="3496049" y="7610365"/>
            <a:chExt cx="9201665" cy="840260"/>
          </a:xfrm>
        </p:grpSpPr>
        <p:sp>
          <p:nvSpPr>
            <p:cNvPr id="774" name="Google Shape;774;p32"/>
            <p:cNvSpPr/>
            <p:nvPr/>
          </p:nvSpPr>
          <p:spPr>
            <a:xfrm>
              <a:off x="3496049" y="7610365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3496049" y="7610365"/>
              <a:ext cx="3415004" cy="84026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3778544" y="7809667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7" name="Google Shape;777;p32"/>
          <p:cNvGrpSpPr/>
          <p:nvPr/>
        </p:nvGrpSpPr>
        <p:grpSpPr>
          <a:xfrm>
            <a:off x="3034160" y="2860655"/>
            <a:ext cx="3450624" cy="315097"/>
            <a:chOff x="11037494" y="3322141"/>
            <a:chExt cx="9201665" cy="840260"/>
          </a:xfrm>
        </p:grpSpPr>
        <p:sp>
          <p:nvSpPr>
            <p:cNvPr id="778" name="Google Shape;778;p32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11037494" y="3322141"/>
              <a:ext cx="5232400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1" name="Google Shape;781;p32"/>
          <p:cNvGrpSpPr/>
          <p:nvPr/>
        </p:nvGrpSpPr>
        <p:grpSpPr>
          <a:xfrm>
            <a:off x="6762466" y="2860503"/>
            <a:ext cx="1684469" cy="315097"/>
            <a:chOff x="11037494" y="3322141"/>
            <a:chExt cx="4491917" cy="840260"/>
          </a:xfrm>
        </p:grpSpPr>
        <p:sp>
          <p:nvSpPr>
            <p:cNvPr id="782" name="Google Shape;782;p32"/>
            <p:cNvSpPr/>
            <p:nvPr/>
          </p:nvSpPr>
          <p:spPr>
            <a:xfrm>
              <a:off x="11037494" y="3322141"/>
              <a:ext cx="4491917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5" name="Google Shape;785;p32"/>
          <p:cNvGrpSpPr/>
          <p:nvPr/>
        </p:nvGrpSpPr>
        <p:grpSpPr>
          <a:xfrm>
            <a:off x="5481532" y="1579528"/>
            <a:ext cx="2965402" cy="315097"/>
            <a:chOff x="11037494" y="3322141"/>
            <a:chExt cx="7907739" cy="840260"/>
          </a:xfrm>
        </p:grpSpPr>
        <p:sp>
          <p:nvSpPr>
            <p:cNvPr id="786" name="Google Shape;786;p32"/>
            <p:cNvSpPr/>
            <p:nvPr/>
          </p:nvSpPr>
          <p:spPr>
            <a:xfrm>
              <a:off x="11037494" y="3322141"/>
              <a:ext cx="7907739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3" name="Google Shape;793;p33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1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1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1.950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120.600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" name="Google Shape;798;p34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1.950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120.600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17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11:45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10:15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14:10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14:45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17:15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15:13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15:45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18:30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19:40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19:00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20:30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21:00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3" name="Google Shape;803;p35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r>
                        <a:rPr lang="en-GB" sz="1100" u="none" strike="noStrike" cap="none" baseline="30000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st</a:t>
                      </a: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2d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1.950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120.600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" name="Google Shape;808;p36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r>
                        <a:rPr lang="en-GB" sz="1100" u="none" strike="noStrike" cap="none" baseline="30000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st</a:t>
                      </a: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2d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09" name="Google Shape;809;p36"/>
          <p:cNvSpPr/>
          <p:nvPr/>
        </p:nvSpPr>
        <p:spPr>
          <a:xfrm>
            <a:off x="1806321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36"/>
          <p:cNvSpPr/>
          <p:nvPr/>
        </p:nvSpPr>
        <p:spPr>
          <a:xfrm>
            <a:off x="4711780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36"/>
          <p:cNvSpPr/>
          <p:nvPr/>
        </p:nvSpPr>
        <p:spPr>
          <a:xfrm>
            <a:off x="3549596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36"/>
          <p:cNvSpPr/>
          <p:nvPr/>
        </p:nvSpPr>
        <p:spPr>
          <a:xfrm>
            <a:off x="2968504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36"/>
          <p:cNvSpPr/>
          <p:nvPr/>
        </p:nvSpPr>
        <p:spPr>
          <a:xfrm>
            <a:off x="4130688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36"/>
          <p:cNvSpPr/>
          <p:nvPr/>
        </p:nvSpPr>
        <p:spPr>
          <a:xfrm>
            <a:off x="2387413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36"/>
          <p:cNvSpPr/>
          <p:nvPr/>
        </p:nvSpPr>
        <p:spPr>
          <a:xfrm>
            <a:off x="5292871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36"/>
          <p:cNvSpPr/>
          <p:nvPr/>
        </p:nvSpPr>
        <p:spPr>
          <a:xfrm>
            <a:off x="8198331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36"/>
          <p:cNvSpPr/>
          <p:nvPr/>
        </p:nvSpPr>
        <p:spPr>
          <a:xfrm>
            <a:off x="7036147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36"/>
          <p:cNvSpPr/>
          <p:nvPr/>
        </p:nvSpPr>
        <p:spPr>
          <a:xfrm>
            <a:off x="6455055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36"/>
          <p:cNvSpPr/>
          <p:nvPr/>
        </p:nvSpPr>
        <p:spPr>
          <a:xfrm>
            <a:off x="7617238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36"/>
          <p:cNvSpPr/>
          <p:nvPr/>
        </p:nvSpPr>
        <p:spPr>
          <a:xfrm>
            <a:off x="5873963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1" name="Google Shape;821;p36"/>
          <p:cNvGrpSpPr/>
          <p:nvPr/>
        </p:nvGrpSpPr>
        <p:grpSpPr>
          <a:xfrm>
            <a:off x="5015360" y="2016313"/>
            <a:ext cx="3450624" cy="315097"/>
            <a:chOff x="11037494" y="3322141"/>
            <a:chExt cx="9201665" cy="840260"/>
          </a:xfrm>
        </p:grpSpPr>
        <p:sp>
          <p:nvSpPr>
            <p:cNvPr id="822" name="Google Shape;822;p36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11037494" y="3322141"/>
              <a:ext cx="255818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5" name="Google Shape;825;p36"/>
          <p:cNvGrpSpPr/>
          <p:nvPr/>
        </p:nvGrpSpPr>
        <p:grpSpPr>
          <a:xfrm>
            <a:off x="1819575" y="1467247"/>
            <a:ext cx="3450624" cy="315097"/>
            <a:chOff x="2083600" y="1474260"/>
            <a:chExt cx="9201665" cy="840260"/>
          </a:xfrm>
        </p:grpSpPr>
        <p:sp>
          <p:nvSpPr>
            <p:cNvPr id="826" name="Google Shape;826;p36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2083600" y="1474260"/>
              <a:ext cx="8804590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9" name="Google Shape;829;p36"/>
          <p:cNvGrpSpPr/>
          <p:nvPr/>
        </p:nvGrpSpPr>
        <p:grpSpPr>
          <a:xfrm>
            <a:off x="1773431" y="3114445"/>
            <a:ext cx="3606817" cy="315097"/>
            <a:chOff x="4834319" y="5324861"/>
            <a:chExt cx="9618180" cy="840260"/>
          </a:xfrm>
        </p:grpSpPr>
        <p:sp>
          <p:nvSpPr>
            <p:cNvPr id="830" name="Google Shape;830;p36"/>
            <p:cNvSpPr/>
            <p:nvPr/>
          </p:nvSpPr>
          <p:spPr>
            <a:xfrm>
              <a:off x="4834319" y="5324861"/>
              <a:ext cx="9618180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4834319" y="5324861"/>
              <a:ext cx="6214898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5128539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3" name="Google Shape;833;p36"/>
          <p:cNvGrpSpPr/>
          <p:nvPr/>
        </p:nvGrpSpPr>
        <p:grpSpPr>
          <a:xfrm>
            <a:off x="3539868" y="3663512"/>
            <a:ext cx="3450624" cy="315097"/>
            <a:chOff x="3496049" y="7610365"/>
            <a:chExt cx="9201665" cy="840260"/>
          </a:xfrm>
        </p:grpSpPr>
        <p:sp>
          <p:nvSpPr>
            <p:cNvPr id="834" name="Google Shape;834;p36"/>
            <p:cNvSpPr/>
            <p:nvPr/>
          </p:nvSpPr>
          <p:spPr>
            <a:xfrm>
              <a:off x="3496049" y="7610365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3496049" y="7610365"/>
              <a:ext cx="3415004" cy="84026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3778544" y="7809667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7" name="Google Shape;837;p36"/>
          <p:cNvGrpSpPr/>
          <p:nvPr/>
        </p:nvGrpSpPr>
        <p:grpSpPr>
          <a:xfrm>
            <a:off x="3053210" y="2565380"/>
            <a:ext cx="3450624" cy="315097"/>
            <a:chOff x="11037494" y="3322141"/>
            <a:chExt cx="9201665" cy="840260"/>
          </a:xfrm>
        </p:grpSpPr>
        <p:sp>
          <p:nvSpPr>
            <p:cNvPr id="838" name="Google Shape;838;p36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11037494" y="3322141"/>
              <a:ext cx="5232400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1" name="Google Shape;841;p36"/>
          <p:cNvGrpSpPr/>
          <p:nvPr/>
        </p:nvGrpSpPr>
        <p:grpSpPr>
          <a:xfrm>
            <a:off x="6781516" y="2565228"/>
            <a:ext cx="1684469" cy="315097"/>
            <a:chOff x="11037494" y="3322141"/>
            <a:chExt cx="4491917" cy="840260"/>
          </a:xfrm>
        </p:grpSpPr>
        <p:sp>
          <p:nvSpPr>
            <p:cNvPr id="842" name="Google Shape;842;p36"/>
            <p:cNvSpPr/>
            <p:nvPr/>
          </p:nvSpPr>
          <p:spPr>
            <a:xfrm>
              <a:off x="11037494" y="3322141"/>
              <a:ext cx="4491917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5" name="Google Shape;845;p36"/>
          <p:cNvGrpSpPr/>
          <p:nvPr/>
        </p:nvGrpSpPr>
        <p:grpSpPr>
          <a:xfrm>
            <a:off x="5500582" y="1465228"/>
            <a:ext cx="2965402" cy="315097"/>
            <a:chOff x="11037494" y="3322141"/>
            <a:chExt cx="7907739" cy="840260"/>
          </a:xfrm>
        </p:grpSpPr>
        <p:sp>
          <p:nvSpPr>
            <p:cNvPr id="846" name="Google Shape;846;p36"/>
            <p:cNvSpPr/>
            <p:nvPr/>
          </p:nvSpPr>
          <p:spPr>
            <a:xfrm>
              <a:off x="11037494" y="3322141"/>
              <a:ext cx="7907739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3" name="Google Shape;853;p37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r>
                        <a:rPr lang="en-GB" sz="1100" u="none" strike="noStrike" cap="none" baseline="30000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st</a:t>
                      </a: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2d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54" name="Google Shape;854;p37"/>
          <p:cNvGrpSpPr/>
          <p:nvPr/>
        </p:nvGrpSpPr>
        <p:grpSpPr>
          <a:xfrm>
            <a:off x="1810478" y="1538659"/>
            <a:ext cx="3947752" cy="201978"/>
            <a:chOff x="3235555" y="2221361"/>
            <a:chExt cx="10527338" cy="538609"/>
          </a:xfrm>
        </p:grpSpPr>
        <p:grpSp>
          <p:nvGrpSpPr>
            <p:cNvPr id="855" name="Google Shape;855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56" name="Google Shape;856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57" name="Google Shape;857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58" name="Google Shape;858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9" name="Google Shape;859;p37"/>
          <p:cNvGrpSpPr/>
          <p:nvPr/>
        </p:nvGrpSpPr>
        <p:grpSpPr>
          <a:xfrm>
            <a:off x="1810478" y="4245090"/>
            <a:ext cx="1080000" cy="201978"/>
            <a:chOff x="3235555" y="2221361"/>
            <a:chExt cx="2880000" cy="538609"/>
          </a:xfrm>
        </p:grpSpPr>
        <p:grpSp>
          <p:nvGrpSpPr>
            <p:cNvPr id="860" name="Google Shape;860;p37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861" name="Google Shape;861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62" name="Google Shape;862;p37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63" name="Google Shape;863;p37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4" name="Google Shape;864;p37"/>
          <p:cNvGrpSpPr/>
          <p:nvPr/>
        </p:nvGrpSpPr>
        <p:grpSpPr>
          <a:xfrm>
            <a:off x="2476677" y="2079945"/>
            <a:ext cx="3947752" cy="201978"/>
            <a:chOff x="3235555" y="2221361"/>
            <a:chExt cx="10527338" cy="538609"/>
          </a:xfrm>
        </p:grpSpPr>
        <p:grpSp>
          <p:nvGrpSpPr>
            <p:cNvPr id="865" name="Google Shape;865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66" name="Google Shape;866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67" name="Google Shape;867;p37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68" name="Google Shape;868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9" name="Google Shape;869;p37"/>
          <p:cNvGrpSpPr/>
          <p:nvPr/>
        </p:nvGrpSpPr>
        <p:grpSpPr>
          <a:xfrm>
            <a:off x="1810478" y="2621232"/>
            <a:ext cx="3947752" cy="201978"/>
            <a:chOff x="3235555" y="2221361"/>
            <a:chExt cx="10527338" cy="538609"/>
          </a:xfrm>
        </p:grpSpPr>
        <p:grpSp>
          <p:nvGrpSpPr>
            <p:cNvPr id="870" name="Google Shape;870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71" name="Google Shape;871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72" name="Google Shape;872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73" name="Google Shape;873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4" name="Google Shape;874;p37"/>
          <p:cNvGrpSpPr/>
          <p:nvPr/>
        </p:nvGrpSpPr>
        <p:grpSpPr>
          <a:xfrm>
            <a:off x="3204803" y="3162518"/>
            <a:ext cx="3947752" cy="201978"/>
            <a:chOff x="3235555" y="2221361"/>
            <a:chExt cx="10527338" cy="538609"/>
          </a:xfrm>
        </p:grpSpPr>
        <p:grpSp>
          <p:nvGrpSpPr>
            <p:cNvPr id="875" name="Google Shape;875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76" name="Google Shape;876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77" name="Google Shape;877;p37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78" name="Google Shape;878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9" name="Google Shape;879;p37"/>
          <p:cNvGrpSpPr/>
          <p:nvPr/>
        </p:nvGrpSpPr>
        <p:grpSpPr>
          <a:xfrm>
            <a:off x="6072555" y="2618714"/>
            <a:ext cx="2322000" cy="201978"/>
            <a:chOff x="3235555" y="2221361"/>
            <a:chExt cx="6192000" cy="538609"/>
          </a:xfrm>
        </p:grpSpPr>
        <p:grpSp>
          <p:nvGrpSpPr>
            <p:cNvPr id="880" name="Google Shape;880;p37"/>
            <p:cNvGrpSpPr/>
            <p:nvPr/>
          </p:nvGrpSpPr>
          <p:grpSpPr>
            <a:xfrm>
              <a:off x="3235555" y="2221361"/>
              <a:ext cx="6192000" cy="538609"/>
              <a:chOff x="6025647" y="2010346"/>
              <a:chExt cx="6192000" cy="538609"/>
            </a:xfrm>
          </p:grpSpPr>
          <p:sp>
            <p:nvSpPr>
              <p:cNvPr id="881" name="Google Shape;881;p37"/>
              <p:cNvSpPr/>
              <p:nvPr/>
            </p:nvSpPr>
            <p:spPr>
              <a:xfrm>
                <a:off x="6025647" y="2010346"/>
                <a:ext cx="6192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82" name="Google Shape;882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83" name="Google Shape;883;p37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4" name="Google Shape;884;p37"/>
          <p:cNvGrpSpPr/>
          <p:nvPr/>
        </p:nvGrpSpPr>
        <p:grpSpPr>
          <a:xfrm>
            <a:off x="1810478" y="3703804"/>
            <a:ext cx="1755000" cy="201978"/>
            <a:chOff x="3235555" y="2221361"/>
            <a:chExt cx="4680000" cy="538609"/>
          </a:xfrm>
        </p:grpSpPr>
        <p:grpSp>
          <p:nvGrpSpPr>
            <p:cNvPr id="885" name="Google Shape;885;p37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886" name="Google Shape;886;p37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87" name="Google Shape;887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88" name="Google Shape;888;p37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9" name="Google Shape;889;p37"/>
          <p:cNvGrpSpPr/>
          <p:nvPr/>
        </p:nvGrpSpPr>
        <p:grpSpPr>
          <a:xfrm>
            <a:off x="6612554" y="2079945"/>
            <a:ext cx="1755000" cy="201978"/>
            <a:chOff x="3235555" y="2221361"/>
            <a:chExt cx="4680000" cy="538609"/>
          </a:xfrm>
        </p:grpSpPr>
        <p:grpSp>
          <p:nvGrpSpPr>
            <p:cNvPr id="890" name="Google Shape;890;p37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891" name="Google Shape;891;p37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92" name="Google Shape;892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93" name="Google Shape;893;p37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4" name="Google Shape;894;p37"/>
          <p:cNvGrpSpPr/>
          <p:nvPr/>
        </p:nvGrpSpPr>
        <p:grpSpPr>
          <a:xfrm>
            <a:off x="3565963" y="4247469"/>
            <a:ext cx="3947752" cy="201978"/>
            <a:chOff x="3235555" y="2221361"/>
            <a:chExt cx="10527338" cy="538609"/>
          </a:xfrm>
        </p:grpSpPr>
        <p:grpSp>
          <p:nvGrpSpPr>
            <p:cNvPr id="895" name="Google Shape;895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96" name="Google Shape;896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97" name="Google Shape;897;p37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98" name="Google Shape;898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9" name="Google Shape;899;p37"/>
          <p:cNvGrpSpPr/>
          <p:nvPr/>
        </p:nvGrpSpPr>
        <p:grpSpPr>
          <a:xfrm>
            <a:off x="3879803" y="3706183"/>
            <a:ext cx="3947752" cy="201978"/>
            <a:chOff x="3235555" y="2221361"/>
            <a:chExt cx="10527338" cy="538609"/>
          </a:xfrm>
        </p:grpSpPr>
        <p:grpSp>
          <p:nvGrpSpPr>
            <p:cNvPr id="900" name="Google Shape;900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01" name="Google Shape;901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02" name="Google Shape;902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03" name="Google Shape;903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8" name="Google Shape;908;p38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1.950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4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120.600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5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3" name="Google Shape;913;p39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4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5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14" name="Google Shape;914;p39"/>
          <p:cNvSpPr/>
          <p:nvPr/>
        </p:nvSpPr>
        <p:spPr>
          <a:xfrm>
            <a:off x="1776385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39"/>
          <p:cNvSpPr/>
          <p:nvPr/>
        </p:nvSpPr>
        <p:spPr>
          <a:xfrm>
            <a:off x="1776385" y="202401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39"/>
          <p:cNvSpPr/>
          <p:nvPr/>
        </p:nvSpPr>
        <p:spPr>
          <a:xfrm>
            <a:off x="1776385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39"/>
          <p:cNvSpPr/>
          <p:nvPr/>
        </p:nvSpPr>
        <p:spPr>
          <a:xfrm>
            <a:off x="1776385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39"/>
          <p:cNvSpPr/>
          <p:nvPr/>
        </p:nvSpPr>
        <p:spPr>
          <a:xfrm>
            <a:off x="1776385" y="366993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39"/>
          <p:cNvSpPr/>
          <p:nvPr/>
        </p:nvSpPr>
        <p:spPr>
          <a:xfrm>
            <a:off x="1776385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39"/>
          <p:cNvSpPr/>
          <p:nvPr/>
        </p:nvSpPr>
        <p:spPr>
          <a:xfrm>
            <a:off x="2358384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39"/>
          <p:cNvSpPr/>
          <p:nvPr/>
        </p:nvSpPr>
        <p:spPr>
          <a:xfrm>
            <a:off x="2358384" y="202401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39"/>
          <p:cNvSpPr/>
          <p:nvPr/>
        </p:nvSpPr>
        <p:spPr>
          <a:xfrm>
            <a:off x="2358384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39"/>
          <p:cNvSpPr/>
          <p:nvPr/>
        </p:nvSpPr>
        <p:spPr>
          <a:xfrm>
            <a:off x="2358384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39"/>
          <p:cNvSpPr/>
          <p:nvPr/>
        </p:nvSpPr>
        <p:spPr>
          <a:xfrm>
            <a:off x="2358384" y="366993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39"/>
          <p:cNvSpPr/>
          <p:nvPr/>
        </p:nvSpPr>
        <p:spPr>
          <a:xfrm>
            <a:off x="2358384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39"/>
          <p:cNvSpPr/>
          <p:nvPr/>
        </p:nvSpPr>
        <p:spPr>
          <a:xfrm>
            <a:off x="2940383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39"/>
          <p:cNvSpPr/>
          <p:nvPr/>
        </p:nvSpPr>
        <p:spPr>
          <a:xfrm>
            <a:off x="2940383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39"/>
          <p:cNvSpPr/>
          <p:nvPr/>
        </p:nvSpPr>
        <p:spPr>
          <a:xfrm>
            <a:off x="2940383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39"/>
          <p:cNvSpPr/>
          <p:nvPr/>
        </p:nvSpPr>
        <p:spPr>
          <a:xfrm>
            <a:off x="2940383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39"/>
          <p:cNvSpPr/>
          <p:nvPr/>
        </p:nvSpPr>
        <p:spPr>
          <a:xfrm>
            <a:off x="3522383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39"/>
          <p:cNvSpPr/>
          <p:nvPr/>
        </p:nvSpPr>
        <p:spPr>
          <a:xfrm>
            <a:off x="3522383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39"/>
          <p:cNvSpPr/>
          <p:nvPr/>
        </p:nvSpPr>
        <p:spPr>
          <a:xfrm>
            <a:off x="3522383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39"/>
          <p:cNvSpPr/>
          <p:nvPr/>
        </p:nvSpPr>
        <p:spPr>
          <a:xfrm>
            <a:off x="3522383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39"/>
          <p:cNvSpPr/>
          <p:nvPr/>
        </p:nvSpPr>
        <p:spPr>
          <a:xfrm>
            <a:off x="4104382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39"/>
          <p:cNvSpPr/>
          <p:nvPr/>
        </p:nvSpPr>
        <p:spPr>
          <a:xfrm>
            <a:off x="4104382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39"/>
          <p:cNvSpPr/>
          <p:nvPr/>
        </p:nvSpPr>
        <p:spPr>
          <a:xfrm>
            <a:off x="4104382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39"/>
          <p:cNvSpPr/>
          <p:nvPr/>
        </p:nvSpPr>
        <p:spPr>
          <a:xfrm>
            <a:off x="4104382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39"/>
          <p:cNvSpPr/>
          <p:nvPr/>
        </p:nvSpPr>
        <p:spPr>
          <a:xfrm>
            <a:off x="4686381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39"/>
          <p:cNvSpPr/>
          <p:nvPr/>
        </p:nvSpPr>
        <p:spPr>
          <a:xfrm>
            <a:off x="4686381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39"/>
          <p:cNvSpPr/>
          <p:nvPr/>
        </p:nvSpPr>
        <p:spPr>
          <a:xfrm>
            <a:off x="4686381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39"/>
          <p:cNvSpPr/>
          <p:nvPr/>
        </p:nvSpPr>
        <p:spPr>
          <a:xfrm>
            <a:off x="4686381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39"/>
          <p:cNvSpPr/>
          <p:nvPr/>
        </p:nvSpPr>
        <p:spPr>
          <a:xfrm>
            <a:off x="5268381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39"/>
          <p:cNvSpPr/>
          <p:nvPr/>
        </p:nvSpPr>
        <p:spPr>
          <a:xfrm>
            <a:off x="5268381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39"/>
          <p:cNvSpPr/>
          <p:nvPr/>
        </p:nvSpPr>
        <p:spPr>
          <a:xfrm>
            <a:off x="5268381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39"/>
          <p:cNvSpPr/>
          <p:nvPr/>
        </p:nvSpPr>
        <p:spPr>
          <a:xfrm>
            <a:off x="5850380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39"/>
          <p:cNvSpPr/>
          <p:nvPr/>
        </p:nvSpPr>
        <p:spPr>
          <a:xfrm>
            <a:off x="5850380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39"/>
          <p:cNvSpPr/>
          <p:nvPr/>
        </p:nvSpPr>
        <p:spPr>
          <a:xfrm>
            <a:off x="6432379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39"/>
          <p:cNvSpPr/>
          <p:nvPr/>
        </p:nvSpPr>
        <p:spPr>
          <a:xfrm>
            <a:off x="6432379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3" name="Google Shape;953;p40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4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5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6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54" name="Google Shape;954;p40"/>
          <p:cNvGrpSpPr/>
          <p:nvPr/>
        </p:nvGrpSpPr>
        <p:grpSpPr>
          <a:xfrm>
            <a:off x="1810478" y="1538659"/>
            <a:ext cx="3947752" cy="201978"/>
            <a:chOff x="3235555" y="2221361"/>
            <a:chExt cx="10527338" cy="538609"/>
          </a:xfrm>
        </p:grpSpPr>
        <p:grpSp>
          <p:nvGrpSpPr>
            <p:cNvPr id="955" name="Google Shape;955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56" name="Google Shape;956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57" name="Google Shape;957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58" name="Google Shape;958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9" name="Google Shape;959;p40"/>
          <p:cNvGrpSpPr/>
          <p:nvPr/>
        </p:nvGrpSpPr>
        <p:grpSpPr>
          <a:xfrm>
            <a:off x="1810478" y="4245090"/>
            <a:ext cx="1080000" cy="201978"/>
            <a:chOff x="3235555" y="2221361"/>
            <a:chExt cx="2880000" cy="538609"/>
          </a:xfrm>
        </p:grpSpPr>
        <p:grpSp>
          <p:nvGrpSpPr>
            <p:cNvPr id="960" name="Google Shape;960;p40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961" name="Google Shape;961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62" name="Google Shape;962;p40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63" name="Google Shape;963;p40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4" name="Google Shape;964;p40"/>
          <p:cNvGrpSpPr/>
          <p:nvPr/>
        </p:nvGrpSpPr>
        <p:grpSpPr>
          <a:xfrm>
            <a:off x="2476677" y="2079945"/>
            <a:ext cx="3947752" cy="201978"/>
            <a:chOff x="3235555" y="2221361"/>
            <a:chExt cx="10527338" cy="538609"/>
          </a:xfrm>
        </p:grpSpPr>
        <p:grpSp>
          <p:nvGrpSpPr>
            <p:cNvPr id="965" name="Google Shape;965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66" name="Google Shape;966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67" name="Google Shape;967;p4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68" name="Google Shape;968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9" name="Google Shape;969;p40"/>
          <p:cNvGrpSpPr/>
          <p:nvPr/>
        </p:nvGrpSpPr>
        <p:grpSpPr>
          <a:xfrm>
            <a:off x="1810478" y="2621232"/>
            <a:ext cx="3947752" cy="201978"/>
            <a:chOff x="3235555" y="2221361"/>
            <a:chExt cx="10527338" cy="538609"/>
          </a:xfrm>
        </p:grpSpPr>
        <p:grpSp>
          <p:nvGrpSpPr>
            <p:cNvPr id="970" name="Google Shape;970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71" name="Google Shape;971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72" name="Google Shape;972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73" name="Google Shape;973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4" name="Google Shape;974;p40"/>
          <p:cNvGrpSpPr/>
          <p:nvPr/>
        </p:nvGrpSpPr>
        <p:grpSpPr>
          <a:xfrm>
            <a:off x="3204803" y="3162518"/>
            <a:ext cx="3947752" cy="201978"/>
            <a:chOff x="3235555" y="2221361"/>
            <a:chExt cx="10527338" cy="538609"/>
          </a:xfrm>
        </p:grpSpPr>
        <p:grpSp>
          <p:nvGrpSpPr>
            <p:cNvPr id="975" name="Google Shape;975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76" name="Google Shape;976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77" name="Google Shape;977;p4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78" name="Google Shape;978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9" name="Google Shape;979;p40"/>
          <p:cNvGrpSpPr/>
          <p:nvPr/>
        </p:nvGrpSpPr>
        <p:grpSpPr>
          <a:xfrm>
            <a:off x="6072555" y="2618714"/>
            <a:ext cx="2322000" cy="201978"/>
            <a:chOff x="3235555" y="2221361"/>
            <a:chExt cx="6192000" cy="538609"/>
          </a:xfrm>
        </p:grpSpPr>
        <p:grpSp>
          <p:nvGrpSpPr>
            <p:cNvPr id="980" name="Google Shape;980;p40"/>
            <p:cNvGrpSpPr/>
            <p:nvPr/>
          </p:nvGrpSpPr>
          <p:grpSpPr>
            <a:xfrm>
              <a:off x="3235555" y="2221361"/>
              <a:ext cx="6192000" cy="538609"/>
              <a:chOff x="6025647" y="2010346"/>
              <a:chExt cx="6192000" cy="538609"/>
            </a:xfrm>
          </p:grpSpPr>
          <p:sp>
            <p:nvSpPr>
              <p:cNvPr id="981" name="Google Shape;981;p40"/>
              <p:cNvSpPr/>
              <p:nvPr/>
            </p:nvSpPr>
            <p:spPr>
              <a:xfrm>
                <a:off x="6025647" y="2010346"/>
                <a:ext cx="6192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82" name="Google Shape;982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83" name="Google Shape;983;p40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4" name="Google Shape;984;p40"/>
          <p:cNvGrpSpPr/>
          <p:nvPr/>
        </p:nvGrpSpPr>
        <p:grpSpPr>
          <a:xfrm>
            <a:off x="1810478" y="3703804"/>
            <a:ext cx="1755000" cy="201978"/>
            <a:chOff x="3235555" y="2221361"/>
            <a:chExt cx="4680000" cy="538609"/>
          </a:xfrm>
        </p:grpSpPr>
        <p:grpSp>
          <p:nvGrpSpPr>
            <p:cNvPr id="985" name="Google Shape;985;p40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986" name="Google Shape;986;p40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87" name="Google Shape;987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88" name="Google Shape;988;p40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9" name="Google Shape;989;p40"/>
          <p:cNvGrpSpPr/>
          <p:nvPr/>
        </p:nvGrpSpPr>
        <p:grpSpPr>
          <a:xfrm>
            <a:off x="6612554" y="2079945"/>
            <a:ext cx="1755000" cy="201978"/>
            <a:chOff x="3235555" y="2221361"/>
            <a:chExt cx="4680000" cy="538609"/>
          </a:xfrm>
        </p:grpSpPr>
        <p:grpSp>
          <p:nvGrpSpPr>
            <p:cNvPr id="990" name="Google Shape;990;p40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991" name="Google Shape;991;p40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92" name="Google Shape;992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93" name="Google Shape;993;p40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4" name="Google Shape;994;p40"/>
          <p:cNvGrpSpPr/>
          <p:nvPr/>
        </p:nvGrpSpPr>
        <p:grpSpPr>
          <a:xfrm>
            <a:off x="3565963" y="4247469"/>
            <a:ext cx="3947752" cy="201978"/>
            <a:chOff x="3235555" y="2221361"/>
            <a:chExt cx="10527338" cy="538609"/>
          </a:xfrm>
        </p:grpSpPr>
        <p:grpSp>
          <p:nvGrpSpPr>
            <p:cNvPr id="995" name="Google Shape;995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96" name="Google Shape;996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97" name="Google Shape;997;p4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98" name="Google Shape;998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9" name="Google Shape;999;p40"/>
          <p:cNvGrpSpPr/>
          <p:nvPr/>
        </p:nvGrpSpPr>
        <p:grpSpPr>
          <a:xfrm>
            <a:off x="3879803" y="3706183"/>
            <a:ext cx="3947752" cy="201978"/>
            <a:chOff x="3235555" y="2221361"/>
            <a:chExt cx="10527338" cy="538609"/>
          </a:xfrm>
        </p:grpSpPr>
        <p:grpSp>
          <p:nvGrpSpPr>
            <p:cNvPr id="1000" name="Google Shape;1000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1001" name="Google Shape;1001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002" name="Google Shape;1002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1003" name="Google Shape;1003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8" name="Google Shape;1008;p41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7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009" name="Google Shape;1009;p41"/>
          <p:cNvGrpSpPr/>
          <p:nvPr/>
        </p:nvGrpSpPr>
        <p:grpSpPr>
          <a:xfrm>
            <a:off x="4812131" y="1653478"/>
            <a:ext cx="3450624" cy="315097"/>
            <a:chOff x="11037494" y="3322141"/>
            <a:chExt cx="9201665" cy="840260"/>
          </a:xfrm>
        </p:grpSpPr>
        <p:sp>
          <p:nvSpPr>
            <p:cNvPr id="1010" name="Google Shape;1010;p41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11037494" y="3322141"/>
              <a:ext cx="255818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3" name="Google Shape;1013;p41"/>
          <p:cNvGrpSpPr/>
          <p:nvPr/>
        </p:nvGrpSpPr>
        <p:grpSpPr>
          <a:xfrm>
            <a:off x="1635580" y="1141074"/>
            <a:ext cx="3450624" cy="315097"/>
            <a:chOff x="2083600" y="1474260"/>
            <a:chExt cx="9201665" cy="840260"/>
          </a:xfrm>
        </p:grpSpPr>
        <p:sp>
          <p:nvSpPr>
            <p:cNvPr id="1014" name="Google Shape;1014;p41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5" name="Google Shape;1015;p41"/>
            <p:cNvSpPr/>
            <p:nvPr/>
          </p:nvSpPr>
          <p:spPr>
            <a:xfrm>
              <a:off x="2083600" y="1474260"/>
              <a:ext cx="8804590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6" name="Google Shape;1016;p41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7" name="Google Shape;1017;p41"/>
          <p:cNvGrpSpPr/>
          <p:nvPr/>
        </p:nvGrpSpPr>
        <p:grpSpPr>
          <a:xfrm>
            <a:off x="1647980" y="3703093"/>
            <a:ext cx="3606817" cy="315097"/>
            <a:chOff x="4834319" y="5324861"/>
            <a:chExt cx="9618180" cy="840260"/>
          </a:xfrm>
        </p:grpSpPr>
        <p:sp>
          <p:nvSpPr>
            <p:cNvPr id="1018" name="Google Shape;1018;p41"/>
            <p:cNvSpPr/>
            <p:nvPr/>
          </p:nvSpPr>
          <p:spPr>
            <a:xfrm>
              <a:off x="4834319" y="5324861"/>
              <a:ext cx="9618180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4834319" y="5324861"/>
              <a:ext cx="6214898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5128539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1" name="Google Shape;1021;p41"/>
          <p:cNvGrpSpPr/>
          <p:nvPr/>
        </p:nvGrpSpPr>
        <p:grpSpPr>
          <a:xfrm>
            <a:off x="3531505" y="4215498"/>
            <a:ext cx="3450624" cy="315097"/>
            <a:chOff x="3496049" y="7610365"/>
            <a:chExt cx="9201665" cy="840260"/>
          </a:xfrm>
        </p:grpSpPr>
        <p:sp>
          <p:nvSpPr>
            <p:cNvPr id="1022" name="Google Shape;1022;p41"/>
            <p:cNvSpPr/>
            <p:nvPr/>
          </p:nvSpPr>
          <p:spPr>
            <a:xfrm>
              <a:off x="3496049" y="7610365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3496049" y="7610365"/>
              <a:ext cx="3415004" cy="84026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3778544" y="7809667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5" name="Google Shape;1025;p41"/>
          <p:cNvGrpSpPr/>
          <p:nvPr/>
        </p:nvGrpSpPr>
        <p:grpSpPr>
          <a:xfrm>
            <a:off x="2827398" y="2165882"/>
            <a:ext cx="3450624" cy="315097"/>
            <a:chOff x="11037494" y="3322141"/>
            <a:chExt cx="9201665" cy="840260"/>
          </a:xfrm>
        </p:grpSpPr>
        <p:sp>
          <p:nvSpPr>
            <p:cNvPr id="1026" name="Google Shape;1026;p41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11037494" y="3322141"/>
              <a:ext cx="5232400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8" name="Google Shape;1028;p41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9" name="Google Shape;1029;p41"/>
          <p:cNvGrpSpPr/>
          <p:nvPr/>
        </p:nvGrpSpPr>
        <p:grpSpPr>
          <a:xfrm>
            <a:off x="6575988" y="2163784"/>
            <a:ext cx="1684469" cy="315097"/>
            <a:chOff x="11037494" y="3322141"/>
            <a:chExt cx="4491917" cy="840260"/>
          </a:xfrm>
        </p:grpSpPr>
        <p:sp>
          <p:nvSpPr>
            <p:cNvPr id="1030" name="Google Shape;1030;p41"/>
            <p:cNvSpPr/>
            <p:nvPr/>
          </p:nvSpPr>
          <p:spPr>
            <a:xfrm>
              <a:off x="11037494" y="3322141"/>
              <a:ext cx="4491917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3" name="Google Shape;1033;p41"/>
          <p:cNvGrpSpPr/>
          <p:nvPr/>
        </p:nvGrpSpPr>
        <p:grpSpPr>
          <a:xfrm>
            <a:off x="5313008" y="1139055"/>
            <a:ext cx="2965402" cy="315097"/>
            <a:chOff x="11037494" y="3322141"/>
            <a:chExt cx="7907739" cy="840260"/>
          </a:xfrm>
        </p:grpSpPr>
        <p:sp>
          <p:nvSpPr>
            <p:cNvPr id="1034" name="Google Shape;1034;p41"/>
            <p:cNvSpPr/>
            <p:nvPr/>
          </p:nvSpPr>
          <p:spPr>
            <a:xfrm>
              <a:off x="11037494" y="3322141"/>
              <a:ext cx="7907739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7" name="Google Shape;1037;p41"/>
          <p:cNvGrpSpPr/>
          <p:nvPr/>
        </p:nvGrpSpPr>
        <p:grpSpPr>
          <a:xfrm>
            <a:off x="2202898" y="3190689"/>
            <a:ext cx="3450624" cy="315097"/>
            <a:chOff x="2083600" y="1474260"/>
            <a:chExt cx="9201665" cy="840260"/>
          </a:xfrm>
        </p:grpSpPr>
        <p:sp>
          <p:nvSpPr>
            <p:cNvPr id="1038" name="Google Shape;1038;p41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2083600" y="1474260"/>
              <a:ext cx="1947830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1" name="Google Shape;1041;p41"/>
          <p:cNvGrpSpPr/>
          <p:nvPr/>
        </p:nvGrpSpPr>
        <p:grpSpPr>
          <a:xfrm>
            <a:off x="5065621" y="2678286"/>
            <a:ext cx="1684469" cy="315097"/>
            <a:chOff x="11037494" y="3322141"/>
            <a:chExt cx="4491917" cy="840260"/>
          </a:xfrm>
        </p:grpSpPr>
        <p:sp>
          <p:nvSpPr>
            <p:cNvPr id="1042" name="Google Shape;1042;p41"/>
            <p:cNvSpPr/>
            <p:nvPr/>
          </p:nvSpPr>
          <p:spPr>
            <a:xfrm>
              <a:off x="11037494" y="3322141"/>
              <a:ext cx="4491917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9" name="Google Shape;1049;p42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7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50" name="Google Shape;1050;p42"/>
          <p:cNvSpPr/>
          <p:nvPr/>
        </p:nvSpPr>
        <p:spPr>
          <a:xfrm>
            <a:off x="1469097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42"/>
          <p:cNvSpPr/>
          <p:nvPr/>
        </p:nvSpPr>
        <p:spPr>
          <a:xfrm>
            <a:off x="2214835" y="1667162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42"/>
          <p:cNvSpPr/>
          <p:nvPr/>
        </p:nvSpPr>
        <p:spPr>
          <a:xfrm>
            <a:off x="2214835" y="2688338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42"/>
          <p:cNvSpPr/>
          <p:nvPr/>
        </p:nvSpPr>
        <p:spPr>
          <a:xfrm>
            <a:off x="2214835" y="115590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42"/>
          <p:cNvSpPr/>
          <p:nvPr/>
        </p:nvSpPr>
        <p:spPr>
          <a:xfrm>
            <a:off x="2214835" y="319959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42"/>
          <p:cNvSpPr/>
          <p:nvPr/>
        </p:nvSpPr>
        <p:spPr>
          <a:xfrm>
            <a:off x="2214835" y="371017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42"/>
          <p:cNvSpPr/>
          <p:nvPr/>
        </p:nvSpPr>
        <p:spPr>
          <a:xfrm>
            <a:off x="1469097" y="2694777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42"/>
          <p:cNvSpPr/>
          <p:nvPr/>
        </p:nvSpPr>
        <p:spPr>
          <a:xfrm>
            <a:off x="1469097" y="3208762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42"/>
          <p:cNvSpPr/>
          <p:nvPr/>
        </p:nvSpPr>
        <p:spPr>
          <a:xfrm>
            <a:off x="1469097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42"/>
          <p:cNvSpPr/>
          <p:nvPr/>
        </p:nvSpPr>
        <p:spPr>
          <a:xfrm>
            <a:off x="2954998" y="1666774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42"/>
          <p:cNvSpPr/>
          <p:nvPr/>
        </p:nvSpPr>
        <p:spPr>
          <a:xfrm>
            <a:off x="2954998" y="2177972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42"/>
          <p:cNvSpPr/>
          <p:nvPr/>
        </p:nvSpPr>
        <p:spPr>
          <a:xfrm>
            <a:off x="2954998" y="268916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42"/>
          <p:cNvSpPr/>
          <p:nvPr/>
        </p:nvSpPr>
        <p:spPr>
          <a:xfrm>
            <a:off x="4422080" y="2687840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42"/>
          <p:cNvSpPr/>
          <p:nvPr/>
        </p:nvSpPr>
        <p:spPr>
          <a:xfrm>
            <a:off x="4422080" y="3199037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42"/>
          <p:cNvSpPr/>
          <p:nvPr/>
        </p:nvSpPr>
        <p:spPr>
          <a:xfrm>
            <a:off x="4422080" y="3710235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42"/>
          <p:cNvSpPr/>
          <p:nvPr/>
        </p:nvSpPr>
        <p:spPr>
          <a:xfrm>
            <a:off x="3669396" y="2687840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42"/>
          <p:cNvSpPr/>
          <p:nvPr/>
        </p:nvSpPr>
        <p:spPr>
          <a:xfrm>
            <a:off x="3669396" y="3199037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42"/>
          <p:cNvSpPr/>
          <p:nvPr/>
        </p:nvSpPr>
        <p:spPr>
          <a:xfrm>
            <a:off x="3669396" y="3710235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42"/>
          <p:cNvSpPr/>
          <p:nvPr/>
        </p:nvSpPr>
        <p:spPr>
          <a:xfrm>
            <a:off x="5140613" y="2688837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42"/>
          <p:cNvSpPr/>
          <p:nvPr/>
        </p:nvSpPr>
        <p:spPr>
          <a:xfrm>
            <a:off x="5140613" y="3199702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42"/>
          <p:cNvSpPr/>
          <p:nvPr/>
        </p:nvSpPr>
        <p:spPr>
          <a:xfrm>
            <a:off x="4422080" y="1666774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42"/>
          <p:cNvSpPr/>
          <p:nvPr/>
        </p:nvSpPr>
        <p:spPr>
          <a:xfrm>
            <a:off x="4422080" y="2177307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42"/>
          <p:cNvSpPr/>
          <p:nvPr/>
        </p:nvSpPr>
        <p:spPr>
          <a:xfrm>
            <a:off x="5899629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42"/>
          <p:cNvSpPr/>
          <p:nvPr/>
        </p:nvSpPr>
        <p:spPr>
          <a:xfrm>
            <a:off x="5899629" y="3710899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42"/>
          <p:cNvSpPr/>
          <p:nvPr/>
        </p:nvSpPr>
        <p:spPr>
          <a:xfrm>
            <a:off x="5899629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42"/>
          <p:cNvSpPr/>
          <p:nvPr/>
        </p:nvSpPr>
        <p:spPr>
          <a:xfrm>
            <a:off x="5899629" y="2177307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42"/>
          <p:cNvSpPr/>
          <p:nvPr/>
        </p:nvSpPr>
        <p:spPr>
          <a:xfrm>
            <a:off x="5899629" y="2688504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42"/>
          <p:cNvSpPr/>
          <p:nvPr/>
        </p:nvSpPr>
        <p:spPr>
          <a:xfrm>
            <a:off x="5899629" y="3199702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42"/>
          <p:cNvSpPr/>
          <p:nvPr/>
        </p:nvSpPr>
        <p:spPr>
          <a:xfrm>
            <a:off x="2954998" y="3200367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42"/>
          <p:cNvSpPr/>
          <p:nvPr/>
        </p:nvSpPr>
        <p:spPr>
          <a:xfrm>
            <a:off x="2954998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42"/>
          <p:cNvSpPr/>
          <p:nvPr/>
        </p:nvSpPr>
        <p:spPr>
          <a:xfrm>
            <a:off x="2954998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42"/>
          <p:cNvSpPr/>
          <p:nvPr/>
        </p:nvSpPr>
        <p:spPr>
          <a:xfrm>
            <a:off x="3669396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42"/>
          <p:cNvSpPr/>
          <p:nvPr/>
        </p:nvSpPr>
        <p:spPr>
          <a:xfrm>
            <a:off x="4422080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42"/>
          <p:cNvSpPr/>
          <p:nvPr/>
        </p:nvSpPr>
        <p:spPr>
          <a:xfrm>
            <a:off x="5140613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42"/>
          <p:cNvSpPr/>
          <p:nvPr/>
        </p:nvSpPr>
        <p:spPr>
          <a:xfrm>
            <a:off x="3669396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42"/>
          <p:cNvSpPr/>
          <p:nvPr/>
        </p:nvSpPr>
        <p:spPr>
          <a:xfrm>
            <a:off x="6618870" y="2688504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42"/>
          <p:cNvSpPr/>
          <p:nvPr/>
        </p:nvSpPr>
        <p:spPr>
          <a:xfrm>
            <a:off x="6618870" y="1666995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42"/>
          <p:cNvSpPr/>
          <p:nvPr/>
        </p:nvSpPr>
        <p:spPr>
          <a:xfrm>
            <a:off x="6618870" y="3710678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42"/>
          <p:cNvSpPr/>
          <p:nvPr/>
        </p:nvSpPr>
        <p:spPr>
          <a:xfrm>
            <a:off x="6618870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42"/>
          <p:cNvSpPr/>
          <p:nvPr/>
        </p:nvSpPr>
        <p:spPr>
          <a:xfrm>
            <a:off x="7364608" y="1666995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42"/>
          <p:cNvSpPr/>
          <p:nvPr/>
        </p:nvSpPr>
        <p:spPr>
          <a:xfrm>
            <a:off x="7364608" y="3710678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42"/>
          <p:cNvSpPr/>
          <p:nvPr/>
        </p:nvSpPr>
        <p:spPr>
          <a:xfrm>
            <a:off x="7364608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42"/>
          <p:cNvSpPr/>
          <p:nvPr/>
        </p:nvSpPr>
        <p:spPr>
          <a:xfrm>
            <a:off x="8080378" y="115590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42"/>
          <p:cNvSpPr/>
          <p:nvPr/>
        </p:nvSpPr>
        <p:spPr>
          <a:xfrm>
            <a:off x="8080378" y="1667106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42"/>
          <p:cNvSpPr/>
          <p:nvPr/>
        </p:nvSpPr>
        <p:spPr>
          <a:xfrm>
            <a:off x="8080378" y="2689502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42"/>
          <p:cNvSpPr/>
          <p:nvPr/>
        </p:nvSpPr>
        <p:spPr>
          <a:xfrm>
            <a:off x="8080378" y="4221100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42"/>
          <p:cNvSpPr/>
          <p:nvPr/>
        </p:nvSpPr>
        <p:spPr>
          <a:xfrm>
            <a:off x="6618870" y="319925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42"/>
          <p:cNvSpPr/>
          <p:nvPr/>
        </p:nvSpPr>
        <p:spPr>
          <a:xfrm>
            <a:off x="7364608" y="319925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2" name="Google Shape;1102;p43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7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03" name="Google Shape;1103;p43"/>
          <p:cNvSpPr/>
          <p:nvPr/>
        </p:nvSpPr>
        <p:spPr>
          <a:xfrm>
            <a:off x="5519058" y="1441097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43"/>
          <p:cNvSpPr/>
          <p:nvPr/>
        </p:nvSpPr>
        <p:spPr>
          <a:xfrm>
            <a:off x="2571750" y="2480683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43"/>
          <p:cNvSpPr/>
          <p:nvPr/>
        </p:nvSpPr>
        <p:spPr>
          <a:xfrm>
            <a:off x="5519058" y="2959903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43"/>
          <p:cNvSpPr/>
          <p:nvPr/>
        </p:nvSpPr>
        <p:spPr>
          <a:xfrm>
            <a:off x="2571750" y="3998790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43"/>
          <p:cNvSpPr/>
          <p:nvPr/>
        </p:nvSpPr>
        <p:spPr>
          <a:xfrm>
            <a:off x="7715251" y="1441097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8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11:45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10:15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14:10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14:45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17:15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15:13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15:45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18:30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19:40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19:00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20:30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21:00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19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04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05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06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0" name="Google Shape;90;p19"/>
          <p:cNvSpPr/>
          <p:nvPr/>
        </p:nvSpPr>
        <p:spPr>
          <a:xfrm>
            <a:off x="3492429" y="1882325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9"/>
          <p:cNvSpPr/>
          <p:nvPr/>
        </p:nvSpPr>
        <p:spPr>
          <a:xfrm>
            <a:off x="6221677" y="3045050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3492248" y="3045232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4402566" y="2463778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2582021" y="2466411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8043291" y="2466411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133337" y="2463778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126770" y="1300689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6221677" y="3626595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8043291" y="4201286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3492248" y="4201286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2581929" y="1877893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2581930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2581930" y="3045050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2581930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2581930" y="4207957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3492248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3492248" y="2463596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3492248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4402566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4402566" y="1882143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4402566" y="3045050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4402566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4402566" y="4207957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5312884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5312884" y="1882143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5312884" y="2463596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5312884" y="3045050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5312884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5312884" y="4207957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6223202" y="1300918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6223202" y="1882371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6223202" y="2463825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6223202" y="4208185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7133520" y="1882371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7133520" y="304527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7133520" y="3626732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7133520" y="4208185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8043838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8043838" y="1882143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8043838" y="3045050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8043838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Google Shape;136;p20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05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06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7" name="Google Shape;137;p20"/>
          <p:cNvSpPr/>
          <p:nvPr/>
        </p:nvSpPr>
        <p:spPr>
          <a:xfrm>
            <a:off x="5821136" y="1653369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2182586" y="2815419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5821136" y="2815419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21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45" name="Google Shape;145;p21"/>
          <p:cNvGrpSpPr/>
          <p:nvPr/>
        </p:nvGrpSpPr>
        <p:grpSpPr>
          <a:xfrm>
            <a:off x="2469168" y="1477780"/>
            <a:ext cx="3947752" cy="201978"/>
            <a:chOff x="6025647" y="2010346"/>
            <a:chExt cx="10527338" cy="538609"/>
          </a:xfrm>
        </p:grpSpPr>
        <p:sp>
          <p:nvSpPr>
            <p:cNvPr id="146" name="Google Shape;146;p21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6025647" y="2010346"/>
              <a:ext cx="9000000" cy="538609"/>
            </a:xfrm>
            <a:prstGeom prst="rect">
              <a:avLst/>
            </a:prstGeom>
            <a:solidFill>
              <a:schemeClr val="accent5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148" name="Google Shape;148;p21"/>
          <p:cNvSpPr/>
          <p:nvPr/>
        </p:nvSpPr>
        <p:spPr>
          <a:xfrm>
            <a:off x="2501103" y="1481007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21"/>
          <p:cNvGrpSpPr/>
          <p:nvPr/>
        </p:nvGrpSpPr>
        <p:grpSpPr>
          <a:xfrm>
            <a:off x="3440718" y="2353581"/>
            <a:ext cx="4617000" cy="201978"/>
            <a:chOff x="9175247" y="6260972"/>
            <a:chExt cx="12312000" cy="538609"/>
          </a:xfrm>
        </p:grpSpPr>
        <p:sp>
          <p:nvSpPr>
            <p:cNvPr id="150" name="Google Shape;150;p21"/>
            <p:cNvSpPr/>
            <p:nvPr/>
          </p:nvSpPr>
          <p:spPr>
            <a:xfrm>
              <a:off x="9175247" y="6260972"/>
              <a:ext cx="12312000" cy="538609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9175247" y="6260972"/>
              <a:ext cx="9000000" cy="538609"/>
            </a:xfrm>
            <a:prstGeom prst="rect">
              <a:avLst/>
            </a:prstGeom>
            <a:solidFill>
              <a:schemeClr val="accent5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9260407" y="626957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21"/>
          <p:cNvGrpSpPr/>
          <p:nvPr/>
        </p:nvGrpSpPr>
        <p:grpSpPr>
          <a:xfrm>
            <a:off x="3440718" y="3229381"/>
            <a:ext cx="3982501" cy="201978"/>
            <a:chOff x="9175247" y="6260972"/>
            <a:chExt cx="10620002" cy="538609"/>
          </a:xfrm>
        </p:grpSpPr>
        <p:sp>
          <p:nvSpPr>
            <p:cNvPr id="154" name="Google Shape;154;p21"/>
            <p:cNvSpPr/>
            <p:nvPr/>
          </p:nvSpPr>
          <p:spPr>
            <a:xfrm>
              <a:off x="9175249" y="6260972"/>
              <a:ext cx="10620000" cy="538609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9175247" y="6260972"/>
              <a:ext cx="1080000" cy="538609"/>
            </a:xfrm>
            <a:prstGeom prst="rect">
              <a:avLst/>
            </a:prstGeom>
            <a:solidFill>
              <a:schemeClr val="dk2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9260407" y="626957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21"/>
          <p:cNvGrpSpPr/>
          <p:nvPr/>
        </p:nvGrpSpPr>
        <p:grpSpPr>
          <a:xfrm>
            <a:off x="2583468" y="4105183"/>
            <a:ext cx="3982501" cy="201978"/>
            <a:chOff x="9175247" y="6260972"/>
            <a:chExt cx="10620002" cy="538609"/>
          </a:xfrm>
        </p:grpSpPr>
        <p:sp>
          <p:nvSpPr>
            <p:cNvPr id="158" name="Google Shape;158;p21"/>
            <p:cNvSpPr/>
            <p:nvPr/>
          </p:nvSpPr>
          <p:spPr>
            <a:xfrm>
              <a:off x="9175249" y="6260972"/>
              <a:ext cx="10620000" cy="538609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9175247" y="6260972"/>
              <a:ext cx="360000" cy="538609"/>
            </a:xfrm>
            <a:prstGeom prst="rect">
              <a:avLst/>
            </a:prstGeom>
            <a:solidFill>
              <a:schemeClr val="dk2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9260407" y="626957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p22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6" name="Google Shape;166;p22"/>
          <p:cNvSpPr/>
          <p:nvPr/>
        </p:nvSpPr>
        <p:spPr>
          <a:xfrm>
            <a:off x="2545191" y="1378205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2545191" y="4010850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3459591" y="2255754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3459591" y="3133302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4372983" y="1378205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4372983" y="3133302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5287383" y="1378205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5287383" y="2255754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5287383" y="4010850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6163683" y="3133302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7077075" y="2255754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7077075" y="3133302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7991475" y="2255754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7991475" y="4010850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Google Shape;184;p23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85" name="Google Shape;185;p23"/>
          <p:cNvGrpSpPr/>
          <p:nvPr/>
        </p:nvGrpSpPr>
        <p:grpSpPr>
          <a:xfrm>
            <a:off x="2323714" y="1200150"/>
            <a:ext cx="4223084" cy="460208"/>
            <a:chOff x="6208295" y="3200400"/>
            <a:chExt cx="11261558" cy="1227221"/>
          </a:xfrm>
        </p:grpSpPr>
        <p:sp>
          <p:nvSpPr>
            <p:cNvPr id="186" name="Google Shape;186;p23"/>
            <p:cNvSpPr/>
            <p:nvPr/>
          </p:nvSpPr>
          <p:spPr>
            <a:xfrm>
              <a:off x="6208295" y="3200400"/>
              <a:ext cx="11261558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7570330" y="356835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89" name="Google Shape;189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67%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190" name="Google Shape;190;p23"/>
          <p:cNvGrpSpPr/>
          <p:nvPr/>
        </p:nvGrpSpPr>
        <p:grpSpPr>
          <a:xfrm>
            <a:off x="3906330" y="1783080"/>
            <a:ext cx="4507908" cy="460208"/>
            <a:chOff x="6208294" y="3200400"/>
            <a:chExt cx="12021089" cy="1227221"/>
          </a:xfrm>
        </p:grpSpPr>
        <p:sp>
          <p:nvSpPr>
            <p:cNvPr id="191" name="Google Shape;191;p23"/>
            <p:cNvSpPr/>
            <p:nvPr/>
          </p:nvSpPr>
          <p:spPr>
            <a:xfrm>
              <a:off x="6208294" y="3200400"/>
              <a:ext cx="12021089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65882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7570330" y="356835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4" name="Google Shape;194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87%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195" name="Google Shape;195;p23"/>
          <p:cNvGrpSpPr/>
          <p:nvPr/>
        </p:nvGrpSpPr>
        <p:grpSpPr>
          <a:xfrm>
            <a:off x="2906088" y="2366010"/>
            <a:ext cx="4223084" cy="460208"/>
            <a:chOff x="6208295" y="3200400"/>
            <a:chExt cx="11261558" cy="1227221"/>
          </a:xfrm>
        </p:grpSpPr>
        <p:sp>
          <p:nvSpPr>
            <p:cNvPr id="196" name="Google Shape;196;p23"/>
            <p:cNvSpPr/>
            <p:nvPr/>
          </p:nvSpPr>
          <p:spPr>
            <a:xfrm>
              <a:off x="6208295" y="3200400"/>
              <a:ext cx="11261558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7570330" y="356835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9" name="Google Shape;199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67%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200" name="Google Shape;200;p23"/>
          <p:cNvGrpSpPr/>
          <p:nvPr/>
        </p:nvGrpSpPr>
        <p:grpSpPr>
          <a:xfrm>
            <a:off x="3774445" y="2948940"/>
            <a:ext cx="2090024" cy="460208"/>
            <a:chOff x="6208295" y="3200400"/>
            <a:chExt cx="5573398" cy="1227221"/>
          </a:xfrm>
        </p:grpSpPr>
        <p:sp>
          <p:nvSpPr>
            <p:cNvPr id="201" name="Google Shape;201;p23"/>
            <p:cNvSpPr/>
            <p:nvPr/>
          </p:nvSpPr>
          <p:spPr>
            <a:xfrm>
              <a:off x="6208295" y="3200400"/>
              <a:ext cx="5573398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22745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7570330" y="3568353"/>
              <a:ext cx="342591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04" name="Google Shape;204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18%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205" name="Google Shape;205;p23"/>
          <p:cNvGrpSpPr/>
          <p:nvPr/>
        </p:nvGrpSpPr>
        <p:grpSpPr>
          <a:xfrm>
            <a:off x="3158984" y="3531870"/>
            <a:ext cx="3030801" cy="460208"/>
            <a:chOff x="6208295" y="3200400"/>
            <a:chExt cx="8082135" cy="1227221"/>
          </a:xfrm>
        </p:grpSpPr>
        <p:sp>
          <p:nvSpPr>
            <p:cNvPr id="206" name="Google Shape;206;p23"/>
            <p:cNvSpPr/>
            <p:nvPr/>
          </p:nvSpPr>
          <p:spPr>
            <a:xfrm>
              <a:off x="6208295" y="3200400"/>
              <a:ext cx="8082135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7570331" y="3568353"/>
              <a:ext cx="5067148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09" name="Google Shape;209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23%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210" name="Google Shape;210;p23"/>
          <p:cNvGrpSpPr/>
          <p:nvPr/>
        </p:nvGrpSpPr>
        <p:grpSpPr>
          <a:xfrm>
            <a:off x="4256460" y="4114800"/>
            <a:ext cx="4223084" cy="460208"/>
            <a:chOff x="6208295" y="3200400"/>
            <a:chExt cx="11261558" cy="1227221"/>
          </a:xfrm>
        </p:grpSpPr>
        <p:sp>
          <p:nvSpPr>
            <p:cNvPr id="211" name="Google Shape;211;p23"/>
            <p:cNvSpPr/>
            <p:nvPr/>
          </p:nvSpPr>
          <p:spPr>
            <a:xfrm>
              <a:off x="6208295" y="3200400"/>
              <a:ext cx="11261558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7570330" y="356835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14" name="Google Shape;214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67%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Google Shape;219;p24"/>
          <p:cNvGraphicFramePr/>
          <p:nvPr/>
        </p:nvGraphicFramePr>
        <p:xfrm>
          <a:off x="521494" y="428185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TASK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0" name="Google Shape;220;p24"/>
          <p:cNvCxnSpPr/>
          <p:nvPr/>
        </p:nvCxnSpPr>
        <p:spPr>
          <a:xfrm rot="10800000">
            <a:off x="2259623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1" name="Google Shape;221;p24"/>
          <p:cNvCxnSpPr/>
          <p:nvPr/>
        </p:nvCxnSpPr>
        <p:spPr>
          <a:xfrm rot="10800000">
            <a:off x="3166023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p24"/>
          <p:cNvCxnSpPr/>
          <p:nvPr/>
        </p:nvCxnSpPr>
        <p:spPr>
          <a:xfrm rot="10800000">
            <a:off x="4072422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3" name="Google Shape;223;p24"/>
          <p:cNvCxnSpPr/>
          <p:nvPr/>
        </p:nvCxnSpPr>
        <p:spPr>
          <a:xfrm rot="10800000">
            <a:off x="4978821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4" name="Google Shape;224;p24"/>
          <p:cNvCxnSpPr/>
          <p:nvPr/>
        </p:nvCxnSpPr>
        <p:spPr>
          <a:xfrm rot="10800000">
            <a:off x="5885221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5" name="Google Shape;225;p24"/>
          <p:cNvCxnSpPr/>
          <p:nvPr/>
        </p:nvCxnSpPr>
        <p:spPr>
          <a:xfrm rot="10800000">
            <a:off x="6791620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6" name="Google Shape;226;p24"/>
          <p:cNvCxnSpPr/>
          <p:nvPr/>
        </p:nvCxnSpPr>
        <p:spPr>
          <a:xfrm rot="10800000">
            <a:off x="7698019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7" name="Google Shape;227;p24"/>
          <p:cNvCxnSpPr/>
          <p:nvPr/>
        </p:nvCxnSpPr>
        <p:spPr>
          <a:xfrm rot="10800000">
            <a:off x="8604419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28" name="Google Shape;228;p24"/>
          <p:cNvSpPr txBox="1"/>
          <p:nvPr/>
        </p:nvSpPr>
        <p:spPr>
          <a:xfrm>
            <a:off x="521492" y="764931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01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521492" y="1258935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02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521492" y="1752939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03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521492" y="2246943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04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521492" y="2740947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05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521492" y="3234951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06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521492" y="3728954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07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235" name="Google Shape;235;p24"/>
          <p:cNvGrpSpPr/>
          <p:nvPr/>
        </p:nvGrpSpPr>
        <p:grpSpPr>
          <a:xfrm>
            <a:off x="2259618" y="753880"/>
            <a:ext cx="3947752" cy="201978"/>
            <a:chOff x="6025647" y="2010346"/>
            <a:chExt cx="10527338" cy="538609"/>
          </a:xfrm>
        </p:grpSpPr>
        <p:sp>
          <p:nvSpPr>
            <p:cNvPr id="236" name="Google Shape;236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6025647" y="2010346"/>
              <a:ext cx="9000000" cy="538609"/>
            </a:xfrm>
            <a:prstGeom prst="rect">
              <a:avLst/>
            </a:prstGeom>
            <a:solidFill>
              <a:schemeClr val="accent5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38" name="Google Shape;238;p24"/>
          <p:cNvGrpSpPr/>
          <p:nvPr/>
        </p:nvGrpSpPr>
        <p:grpSpPr>
          <a:xfrm>
            <a:off x="3166017" y="1248973"/>
            <a:ext cx="3947752" cy="201978"/>
            <a:chOff x="6025647" y="2010346"/>
            <a:chExt cx="10527338" cy="538609"/>
          </a:xfrm>
        </p:grpSpPr>
        <p:sp>
          <p:nvSpPr>
            <p:cNvPr id="239" name="Google Shape;239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6025647" y="2010346"/>
              <a:ext cx="5400000" cy="538609"/>
            </a:xfrm>
            <a:prstGeom prst="rect">
              <a:avLst/>
            </a:prstGeom>
            <a:solidFill>
              <a:schemeClr val="accent5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41" name="Google Shape;241;p24"/>
          <p:cNvGrpSpPr/>
          <p:nvPr/>
        </p:nvGrpSpPr>
        <p:grpSpPr>
          <a:xfrm>
            <a:off x="3615369" y="2239158"/>
            <a:ext cx="3947752" cy="202500"/>
            <a:chOff x="6025647" y="2010345"/>
            <a:chExt cx="10527338" cy="540000"/>
          </a:xfrm>
        </p:grpSpPr>
        <p:sp>
          <p:nvSpPr>
            <p:cNvPr id="242" name="Google Shape;242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6025647" y="2010345"/>
              <a:ext cx="7200000" cy="540000"/>
            </a:xfrm>
            <a:prstGeom prst="rect">
              <a:avLst/>
            </a:prstGeom>
            <a:solidFill>
              <a:schemeClr val="accent4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44" name="Google Shape;244;p24"/>
          <p:cNvGrpSpPr/>
          <p:nvPr/>
        </p:nvGrpSpPr>
        <p:grpSpPr>
          <a:xfrm>
            <a:off x="4004102" y="2734252"/>
            <a:ext cx="3947752" cy="201978"/>
            <a:chOff x="6025647" y="2010346"/>
            <a:chExt cx="10527338" cy="538609"/>
          </a:xfrm>
        </p:grpSpPr>
        <p:sp>
          <p:nvSpPr>
            <p:cNvPr id="245" name="Google Shape;245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6025647" y="2010346"/>
              <a:ext cx="1800000" cy="538609"/>
            </a:xfrm>
            <a:prstGeom prst="rect">
              <a:avLst/>
            </a:prstGeom>
            <a:solidFill>
              <a:schemeClr val="accent3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47" name="Google Shape;247;p24"/>
          <p:cNvGrpSpPr/>
          <p:nvPr/>
        </p:nvGrpSpPr>
        <p:grpSpPr>
          <a:xfrm>
            <a:off x="3711976" y="3229345"/>
            <a:ext cx="3947752" cy="201978"/>
            <a:chOff x="6025647" y="2010346"/>
            <a:chExt cx="10527338" cy="538609"/>
          </a:xfrm>
        </p:grpSpPr>
        <p:sp>
          <p:nvSpPr>
            <p:cNvPr id="248" name="Google Shape;248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6025647" y="2010346"/>
              <a:ext cx="2880000" cy="538609"/>
            </a:xfrm>
            <a:prstGeom prst="rect">
              <a:avLst/>
            </a:prstGeom>
            <a:solidFill>
              <a:schemeClr val="accent3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50" name="Google Shape;250;p24"/>
          <p:cNvGrpSpPr/>
          <p:nvPr/>
        </p:nvGrpSpPr>
        <p:grpSpPr>
          <a:xfrm>
            <a:off x="4661063" y="3724437"/>
            <a:ext cx="3947752" cy="201978"/>
            <a:chOff x="6025647" y="2010346"/>
            <a:chExt cx="10527338" cy="538609"/>
          </a:xfrm>
        </p:grpSpPr>
        <p:sp>
          <p:nvSpPr>
            <p:cNvPr id="251" name="Google Shape;251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6025647" y="2010346"/>
              <a:ext cx="1080000" cy="538609"/>
            </a:xfrm>
            <a:prstGeom prst="rect">
              <a:avLst/>
            </a:prstGeom>
            <a:solidFill>
              <a:schemeClr val="accent2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53" name="Google Shape;253;p24"/>
          <p:cNvGrpSpPr/>
          <p:nvPr/>
        </p:nvGrpSpPr>
        <p:grpSpPr>
          <a:xfrm>
            <a:off x="2551743" y="1744066"/>
            <a:ext cx="3947752" cy="201978"/>
            <a:chOff x="6025647" y="2010346"/>
            <a:chExt cx="10527338" cy="538609"/>
          </a:xfrm>
        </p:grpSpPr>
        <p:sp>
          <p:nvSpPr>
            <p:cNvPr id="254" name="Google Shape;254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6025647" y="2010346"/>
              <a:ext cx="5400000" cy="538609"/>
            </a:xfrm>
            <a:prstGeom prst="rect">
              <a:avLst/>
            </a:prstGeom>
            <a:solidFill>
              <a:schemeClr val="accent4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HiSlide - Vegan Food">
      <a:dk1>
        <a:srgbClr val="58412D"/>
      </a:dk1>
      <a:lt1>
        <a:srgbClr val="F7F7F7"/>
      </a:lt1>
      <a:dk2>
        <a:srgbClr val="7F5F42"/>
      </a:dk2>
      <a:lt2>
        <a:srgbClr val="F7F7F7"/>
      </a:lt2>
      <a:accent1>
        <a:srgbClr val="BDCF5E"/>
      </a:accent1>
      <a:accent2>
        <a:srgbClr val="D3DE5A"/>
      </a:accent2>
      <a:accent3>
        <a:srgbClr val="D3DE5A"/>
      </a:accent3>
      <a:accent4>
        <a:srgbClr val="D3DE5A"/>
      </a:accent4>
      <a:accent5>
        <a:srgbClr val="BDCF5E"/>
      </a:accent5>
      <a:accent6>
        <a:srgbClr val="BDCF5E"/>
      </a:accent6>
      <a:hlink>
        <a:srgbClr val="ABC656"/>
      </a:hlink>
      <a:folHlink>
        <a:srgbClr val="D3DE5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2389</Words>
  <Application>Microsoft Macintosh PowerPoint</Application>
  <PresentationFormat>Экран (16:9)</PresentationFormat>
  <Paragraphs>1110</Paragraphs>
  <Slides>28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28</vt:i4>
      </vt:variant>
    </vt:vector>
  </HeadingPairs>
  <TitlesOfParts>
    <vt:vector size="36" baseType="lpstr">
      <vt:lpstr>Open Sans SemiBold</vt:lpstr>
      <vt:lpstr>Helvetica Neue Light</vt:lpstr>
      <vt:lpstr>Helvetica Neue</vt:lpstr>
      <vt:lpstr>Arial</vt:lpstr>
      <vt:lpstr>Open Sans</vt:lpstr>
      <vt:lpstr>Impact</vt:lpstr>
      <vt:lpstr>Simple Light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Пользователь Microsoft Office</cp:lastModifiedBy>
  <cp:revision>1</cp:revision>
  <dcterms:modified xsi:type="dcterms:W3CDTF">2018-11-04T11:12:31Z</dcterms:modified>
</cp:coreProperties>
</file>