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4"/>
    <p:sldMasterId id="2147483660" r:id="rId5"/>
  </p:sldMasterIdLst>
  <p:notesMasterIdLst>
    <p:notesMasterId r:id="rId19"/>
  </p:notesMasterIdLst>
  <p:handoutMasterIdLst>
    <p:handoutMasterId r:id="rId20"/>
  </p:handoutMasterIdLst>
  <p:sldIdLst>
    <p:sldId id="256" r:id="rId6"/>
    <p:sldId id="291" r:id="rId7"/>
    <p:sldId id="290" r:id="rId8"/>
    <p:sldId id="303" r:id="rId9"/>
    <p:sldId id="317" r:id="rId10"/>
    <p:sldId id="318" r:id="rId11"/>
    <p:sldId id="319" r:id="rId12"/>
    <p:sldId id="293" r:id="rId13"/>
    <p:sldId id="304" r:id="rId14"/>
    <p:sldId id="320" r:id="rId15"/>
    <p:sldId id="294" r:id="rId16"/>
    <p:sldId id="316" r:id="rId17"/>
    <p:sldId id="321" r:id="rId18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League Spartan" panose="020B0604020202020204" charset="0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A02B870-AC63-F923-A77C-860533FB2E50}" name="Cheot Yeechien" initials="CY" userId="S::cheot_yeechien@swiftoffice.org::15462334-187e-4b6e-be39-5d4f1ef3168d" providerId="AD"/>
  <p188:author id="{80CBEDBE-9CB8-E34B-FFAC-992B32C60D37}" name="Daniel Lam" initials="DL" userId="S::daniel_lam_guang_jun@swiftoffice.org::416c2358-5a88-40f0-a6a9-e896caf52f75" providerId="AD"/>
  <p188:author id="{2CBB42C1-7208-2EAF-F7A1-938CA0D057D9}" name="Eng Kwee Guan" initials="EKG" userId="Eng Kwee Guan" providerId="None"/>
  <p188:author id="{BF1A01D0-4E2B-1B26-63CA-4A85FEA8C361}" name="Yeechien Cheot" initials="YC" userId="b3d43731a53a561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A0A6"/>
    <a:srgbClr val="2E318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61" autoAdjust="0"/>
  </p:normalViewPr>
  <p:slideViewPr>
    <p:cSldViewPr snapToGrid="0">
      <p:cViewPr varScale="1">
        <p:scale>
          <a:sx n="86" d="100"/>
          <a:sy n="86" d="100"/>
        </p:scale>
        <p:origin x="15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4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2.fntdata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88A0F5-4B02-4248-91E5-5C650DDE28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28771-AD97-40A4-8A78-0D77E6D69B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EE52D-B760-4A27-B0C0-E8B64432E7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DC656-45CD-497F-87D1-69CB4F1896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2426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7E5DB-199F-47C2-AF0E-A57B76A9D50F}" type="datetimeFigureOut">
              <a:rPr lang="en-SG" smtClean="0"/>
              <a:t>13/7/2022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4B2DF-BCD2-474C-AABE-6BEEF9DE4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667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5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1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81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9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9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6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5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1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2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5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0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person's face&#10;&#10;Description automatically generated with medium confidence">
            <a:extLst>
              <a:ext uri="{FF2B5EF4-FFF2-40B4-BE49-F238E27FC236}">
                <a16:creationId xmlns:a16="http://schemas.microsoft.com/office/drawing/2014/main" id="{5A75919A-92D5-9A50-770F-896B3168D75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72438" cy="687243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eague Spartan" panose="00000800000000000000" pitchFamily="50" charset="0"/>
              </a:defRPr>
            </a:lvl1pPr>
          </a:lstStyle>
          <a:p>
            <a:fld id="{846CE7D5-CF57-46EF-B807-FDD0502418D4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eague Spartan" panose="000008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eague Spartan" panose="00000800000000000000" pitchFamily="50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E3182"/>
          </a:solidFill>
          <a:latin typeface="League Spartan" panose="000008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kern="1200">
          <a:solidFill>
            <a:srgbClr val="2E3182"/>
          </a:solidFill>
          <a:latin typeface="League Spartan" panose="000008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rgbClr val="2E3182"/>
          </a:solidFill>
          <a:latin typeface="League Spartan" panose="000008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2E3182"/>
          </a:solidFill>
          <a:latin typeface="League Spartan" panose="000008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kern="1200">
          <a:solidFill>
            <a:srgbClr val="2E3182"/>
          </a:solidFill>
          <a:latin typeface="League Spartan" panose="000008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kern="1200">
          <a:solidFill>
            <a:srgbClr val="2E3182"/>
          </a:solidFill>
          <a:latin typeface="League Spartan" panose="000008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1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eague Spartan" panose="00000800000000000000" pitchFamily="50" charset="0"/>
              </a:defRPr>
            </a:lvl1pPr>
          </a:lstStyle>
          <a:p>
            <a:fld id="{846CE7D5-CF57-46EF-B807-FDD0502418D4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eague Spartan" panose="000008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eague Spartan" panose="00000800000000000000" pitchFamily="50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1FA81C-5DE6-4E5A-A9D7-AEEACCE5112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7262"/>
            <a:ext cx="1285875" cy="1285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00BB4C-D1D1-4DD7-8EA5-65DC4CC55B9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612" y="6311900"/>
            <a:ext cx="987647" cy="35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League Spartan" panose="000008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kern="1200">
          <a:solidFill>
            <a:schemeClr val="bg1"/>
          </a:solidFill>
          <a:latin typeface="League Spartan" panose="000008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bg1"/>
          </a:solidFill>
          <a:latin typeface="League Spartan" panose="000008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bg1"/>
          </a:solidFill>
          <a:latin typeface="League Spartan" panose="000008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kern="1200">
          <a:solidFill>
            <a:schemeClr val="bg1"/>
          </a:solidFill>
          <a:latin typeface="League Spartan" panose="000008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kern="1200">
          <a:solidFill>
            <a:schemeClr val="bg1"/>
          </a:solidFill>
          <a:latin typeface="League Spartan" panose="000008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1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605861-4ED4-41E9-9722-4238C68BD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7137" y="0"/>
            <a:ext cx="6863137" cy="6863137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3DE44441-FA5A-42E1-B4CF-8BEF0B736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6272" y="2809993"/>
            <a:ext cx="9144000" cy="1655762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eague Spartan" panose="00000800000000000000" pitchFamily="50" charset="0"/>
                <a:cs typeface="Biome" panose="020B0502040204020203" pitchFamily="34" charset="0"/>
              </a:rPr>
              <a:t>ADW Enhanced Generative </a:t>
            </a:r>
          </a:p>
          <a:p>
            <a:r>
              <a:rPr lang="en-US" sz="4000" b="1" dirty="0">
                <a:solidFill>
                  <a:schemeClr val="bg1"/>
                </a:solidFill>
                <a:latin typeface="League Spartan" panose="00000800000000000000" pitchFamily="50" charset="0"/>
                <a:cs typeface="Biome" panose="020B0502040204020203" pitchFamily="34" charset="0"/>
              </a:rPr>
              <a:t>Integrated Scheduler</a:t>
            </a:r>
          </a:p>
          <a:p>
            <a:endParaRPr lang="en-US" sz="4000" b="1" dirty="0">
              <a:cs typeface="Biome" panose="020B0502040204020203" pitchFamily="34" charset="0"/>
            </a:endParaRPr>
          </a:p>
          <a:p>
            <a:r>
              <a:rPr lang="en-US" sz="4000" b="1" dirty="0">
                <a:solidFill>
                  <a:schemeClr val="bg1"/>
                </a:solidFill>
                <a:latin typeface="League Spartan" panose="00000800000000000000" pitchFamily="50" charset="0"/>
                <a:cs typeface="Biome" panose="020B0502040204020203" pitchFamily="34" charset="0"/>
              </a:rPr>
              <a:t>Member Guide</a:t>
            </a:r>
            <a:endParaRPr lang="en-US" sz="4000" dirty="0">
              <a:solidFill>
                <a:schemeClr val="bg1"/>
              </a:solidFill>
              <a:latin typeface="League Spartan" panose="00000800000000000000" pitchFamily="50" charset="0"/>
              <a:cs typeface="Biom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64621AF3-4DA6-5BA8-E2FA-F82CBD3A8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49D1F77-2714-76CA-42E4-4F11157A7E9A}"/>
              </a:ext>
            </a:extLst>
          </p:cNvPr>
          <p:cNvSpPr txBox="1">
            <a:spLocks/>
          </p:cNvSpPr>
          <p:nvPr/>
        </p:nvSpPr>
        <p:spPr>
          <a:xfrm>
            <a:off x="6863575" y="4492011"/>
            <a:ext cx="2776653" cy="647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E3182"/>
                </a:solidFill>
                <a:latin typeface="League Spartan" panose="000008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solidFill>
                  <a:schemeClr val="tx1"/>
                </a:solidFill>
                <a:cs typeface="Calibri Light"/>
              </a:rPr>
              <a:t>Callsign, Type, Dates, Reasons are editable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E1CA45-089E-5FEE-B165-47CA8F2E68D6}"/>
              </a:ext>
            </a:extLst>
          </p:cNvPr>
          <p:cNvCxnSpPr>
            <a:cxnSpLocks/>
          </p:cNvCxnSpPr>
          <p:nvPr/>
        </p:nvCxnSpPr>
        <p:spPr>
          <a:xfrm flipH="1" flipV="1">
            <a:off x="5586761" y="3429000"/>
            <a:ext cx="2129884" cy="10630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B797A5-5187-2197-25B5-A09ADBE8EDBE}"/>
              </a:ext>
            </a:extLst>
          </p:cNvPr>
          <p:cNvCxnSpPr>
            <a:cxnSpLocks/>
          </p:cNvCxnSpPr>
          <p:nvPr/>
        </p:nvCxnSpPr>
        <p:spPr>
          <a:xfrm flipH="1" flipV="1">
            <a:off x="7170234" y="3267307"/>
            <a:ext cx="1158797" cy="12247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4CAB15-2830-A226-38C6-9E2693972C4E}"/>
              </a:ext>
            </a:extLst>
          </p:cNvPr>
          <p:cNvCxnSpPr>
            <a:cxnSpLocks/>
          </p:cNvCxnSpPr>
          <p:nvPr/>
        </p:nvCxnSpPr>
        <p:spPr>
          <a:xfrm flipH="1" flipV="1">
            <a:off x="3824868" y="3313974"/>
            <a:ext cx="3178098" cy="12463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DFD708-E664-4876-89B6-414A0934DE12}"/>
              </a:ext>
            </a:extLst>
          </p:cNvPr>
          <p:cNvCxnSpPr>
            <a:cxnSpLocks/>
          </p:cNvCxnSpPr>
          <p:nvPr/>
        </p:nvCxnSpPr>
        <p:spPr>
          <a:xfrm flipH="1" flipV="1">
            <a:off x="3034989" y="3394821"/>
            <a:ext cx="3744952" cy="1297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C0C24A7C-C54C-E969-EDD5-69E1CE21C0F4}"/>
              </a:ext>
            </a:extLst>
          </p:cNvPr>
          <p:cNvSpPr txBox="1">
            <a:spLocks/>
          </p:cNvSpPr>
          <p:nvPr/>
        </p:nvSpPr>
        <p:spPr>
          <a:xfrm>
            <a:off x="9453911" y="3039084"/>
            <a:ext cx="2776653" cy="647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E3182"/>
                </a:solidFill>
                <a:latin typeface="League Spartan" panose="000008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solidFill>
                  <a:schemeClr val="tx1"/>
                </a:solidFill>
                <a:cs typeface="Calibri Light"/>
              </a:rPr>
              <a:t>Cancel edits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B453F8-BB60-FB91-74DD-45920D6CFF75}"/>
              </a:ext>
            </a:extLst>
          </p:cNvPr>
          <p:cNvCxnSpPr>
            <a:cxnSpLocks/>
          </p:cNvCxnSpPr>
          <p:nvPr/>
        </p:nvCxnSpPr>
        <p:spPr>
          <a:xfrm flipH="1" flipV="1">
            <a:off x="9640228" y="3196763"/>
            <a:ext cx="540835" cy="946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E30E7AEF-0B6A-77EF-C770-FE378344CCA3}"/>
              </a:ext>
            </a:extLst>
          </p:cNvPr>
          <p:cNvSpPr txBox="1">
            <a:spLocks/>
          </p:cNvSpPr>
          <p:nvPr/>
        </p:nvSpPr>
        <p:spPr>
          <a:xfrm>
            <a:off x="9302907" y="4383160"/>
            <a:ext cx="2776653" cy="647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E3182"/>
                </a:solidFill>
                <a:latin typeface="League Spartan" panose="000008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solidFill>
                  <a:schemeClr val="tx1"/>
                </a:solidFill>
                <a:cs typeface="Calibri Light"/>
              </a:rPr>
              <a:t>Click to save edits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1826A3-BEAC-0BD0-9595-B5AE27CF2E03}"/>
              </a:ext>
            </a:extLst>
          </p:cNvPr>
          <p:cNvCxnSpPr>
            <a:cxnSpLocks/>
          </p:cNvCxnSpPr>
          <p:nvPr/>
        </p:nvCxnSpPr>
        <p:spPr>
          <a:xfrm flipH="1" flipV="1">
            <a:off x="9376782" y="3256160"/>
            <a:ext cx="1116516" cy="11764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89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2E6D-8A97-E3D0-A195-6A3BABE9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 module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4C788D-0E14-8494-043D-BC8F53A9AF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Viewing published schedules</a:t>
            </a:r>
          </a:p>
        </p:txBody>
      </p:sp>
    </p:spTree>
    <p:extLst>
      <p:ext uri="{BB962C8B-B14F-4D97-AF65-F5344CB8AC3E}">
        <p14:creationId xmlns:p14="http://schemas.microsoft.com/office/powerpoint/2010/main" val="1559128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E2341BD-D7DD-DA62-1D61-7F865ABB2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A8098603-1C08-AB94-A337-E2E814EE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384" y="646770"/>
            <a:ext cx="4029426" cy="647738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cs typeface="Calibri Light"/>
              </a:rPr>
              <a:t>Click to access all published schedules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EF0A74B-F2EA-2EAD-3D7D-A9E9E5EFEA71}"/>
              </a:ext>
            </a:extLst>
          </p:cNvPr>
          <p:cNvSpPr/>
          <p:nvPr/>
        </p:nvSpPr>
        <p:spPr>
          <a:xfrm>
            <a:off x="3512633" y="133814"/>
            <a:ext cx="479503" cy="20072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67A6AC-211F-9169-C7FD-3F87653FAE2D}"/>
              </a:ext>
            </a:extLst>
          </p:cNvPr>
          <p:cNvCxnSpPr>
            <a:cxnSpLocks/>
          </p:cNvCxnSpPr>
          <p:nvPr/>
        </p:nvCxnSpPr>
        <p:spPr>
          <a:xfrm flipH="1" flipV="1">
            <a:off x="3992136" y="334536"/>
            <a:ext cx="524108" cy="3791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226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91EACC-62DE-39A7-5424-8D008B1E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0181C91-DD20-138D-5D18-5975D4BBA515}"/>
              </a:ext>
            </a:extLst>
          </p:cNvPr>
          <p:cNvSpPr txBox="1">
            <a:spLocks/>
          </p:cNvSpPr>
          <p:nvPr/>
        </p:nvSpPr>
        <p:spPr>
          <a:xfrm>
            <a:off x="1665190" y="5898028"/>
            <a:ext cx="9634653" cy="647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E3182"/>
                </a:solidFill>
                <a:latin typeface="League Spartan" panose="000008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cs typeface="Calibri Light"/>
              </a:rPr>
              <a:t>All published schedules by the planner (past &amp; present) can be found on this tab</a:t>
            </a:r>
            <a:endParaRPr lang="en-US" sz="18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6180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CC1A-2047-F8EB-F689-D44DF6A28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18E46-1B97-C68C-3FA6-B037FAF5F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SG" dirty="0"/>
              <a:t>Requests module</a:t>
            </a:r>
          </a:p>
          <a:p>
            <a:pPr lvl="1"/>
            <a:r>
              <a:rPr lang="en-SG" dirty="0"/>
              <a:t>Create new requests / View submitted requests</a:t>
            </a:r>
          </a:p>
          <a:p>
            <a:pPr lvl="1">
              <a:lnSpc>
                <a:spcPct val="150000"/>
              </a:lnSpc>
            </a:pPr>
            <a:r>
              <a:rPr lang="en-SG" dirty="0"/>
              <a:t>Edit/Delete requests</a:t>
            </a:r>
          </a:p>
          <a:p>
            <a:pPr>
              <a:lnSpc>
                <a:spcPct val="150000"/>
              </a:lnSpc>
            </a:pPr>
            <a:r>
              <a:rPr lang="en-SG" dirty="0"/>
              <a:t>Schedules module</a:t>
            </a:r>
          </a:p>
          <a:p>
            <a:pPr lvl="1">
              <a:lnSpc>
                <a:spcPct val="150000"/>
              </a:lnSpc>
            </a:pPr>
            <a:r>
              <a:rPr lang="en-SG" dirty="0"/>
              <a:t>Viewing published schedules</a:t>
            </a:r>
          </a:p>
          <a:p>
            <a:pPr lvl="1">
              <a:lnSpc>
                <a:spcPct val="150000"/>
              </a:lnSpc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8813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2E6D-8A97-E3D0-A195-6A3BABE9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Requests module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4C788D-0E14-8494-043D-BC8F53A9AF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Create new requests / View submitted requests</a:t>
            </a:r>
          </a:p>
        </p:txBody>
      </p:sp>
    </p:spTree>
    <p:extLst>
      <p:ext uri="{BB962C8B-B14F-4D97-AF65-F5344CB8AC3E}">
        <p14:creationId xmlns:p14="http://schemas.microsoft.com/office/powerpoint/2010/main" val="4196074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A3D565-AF63-1545-22FD-5C10AEAB1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A9EA4A-D7FF-5D28-8B92-6C8A1FF3D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945" y="624468"/>
            <a:ext cx="4029426" cy="647738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cs typeface="Calibri Light"/>
              </a:rPr>
              <a:t>Click to access requests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4CA5D2-464E-CB41-C622-6E95B7FAE441}"/>
              </a:ext>
            </a:extLst>
          </p:cNvPr>
          <p:cNvSpPr/>
          <p:nvPr/>
        </p:nvSpPr>
        <p:spPr>
          <a:xfrm>
            <a:off x="4070194" y="111512"/>
            <a:ext cx="479503" cy="20072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9B57FC-E9EC-2B1A-513D-6284F0DB0245}"/>
              </a:ext>
            </a:extLst>
          </p:cNvPr>
          <p:cNvCxnSpPr>
            <a:cxnSpLocks/>
          </p:cNvCxnSpPr>
          <p:nvPr/>
        </p:nvCxnSpPr>
        <p:spPr>
          <a:xfrm flipH="1" flipV="1">
            <a:off x="4549697" y="312234"/>
            <a:ext cx="524108" cy="3791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CDB39879-2070-A591-15BA-F76F4D697784}"/>
              </a:ext>
            </a:extLst>
          </p:cNvPr>
          <p:cNvSpPr txBox="1">
            <a:spLocks/>
          </p:cNvSpPr>
          <p:nvPr/>
        </p:nvSpPr>
        <p:spPr>
          <a:xfrm>
            <a:off x="1665190" y="5898028"/>
            <a:ext cx="9634653" cy="647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E3182"/>
                </a:solidFill>
                <a:latin typeface="League Spartan" panose="000008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cs typeface="Calibri Light"/>
              </a:rPr>
              <a:t>The default home page is the published schedule of the current month (if applicable)</a:t>
            </a:r>
            <a:endParaRPr lang="en-US" sz="18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7989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56E442F-F538-8869-E50F-CD7E71145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A9EA4A-D7FF-5D28-8B92-6C8A1FF3D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9152" y="1025429"/>
            <a:ext cx="4029426" cy="647738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cs typeface="Calibri Light"/>
              </a:rPr>
              <a:t>Click to create new requests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4CA5D2-464E-CB41-C622-6E95B7FAE441}"/>
              </a:ext>
            </a:extLst>
          </p:cNvPr>
          <p:cNvSpPr/>
          <p:nvPr/>
        </p:nvSpPr>
        <p:spPr>
          <a:xfrm>
            <a:off x="2364057" y="1126272"/>
            <a:ext cx="1059367" cy="39029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9B57FC-E9EC-2B1A-513D-6284F0DB0245}"/>
              </a:ext>
            </a:extLst>
          </p:cNvPr>
          <p:cNvCxnSpPr>
            <a:cxnSpLocks/>
          </p:cNvCxnSpPr>
          <p:nvPr/>
        </p:nvCxnSpPr>
        <p:spPr>
          <a:xfrm flipH="1">
            <a:off x="3423424" y="1338146"/>
            <a:ext cx="15388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13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AC7E0C09-7B64-0AB1-74CD-9DFD156D9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A9EA4A-D7FF-5D28-8B92-6C8A1FF3D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9152" y="5530522"/>
            <a:ext cx="4029426" cy="647738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cs typeface="Calibri Light"/>
              </a:rPr>
              <a:t>Click to create requests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4CA5D2-464E-CB41-C622-6E95B7FAE441}"/>
              </a:ext>
            </a:extLst>
          </p:cNvPr>
          <p:cNvSpPr/>
          <p:nvPr/>
        </p:nvSpPr>
        <p:spPr>
          <a:xfrm>
            <a:off x="2364057" y="5530522"/>
            <a:ext cx="947855" cy="39029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9B57FC-E9EC-2B1A-513D-6284F0DB0245}"/>
              </a:ext>
            </a:extLst>
          </p:cNvPr>
          <p:cNvCxnSpPr>
            <a:cxnSpLocks/>
          </p:cNvCxnSpPr>
          <p:nvPr/>
        </p:nvCxnSpPr>
        <p:spPr>
          <a:xfrm flipH="1">
            <a:off x="3423424" y="5719609"/>
            <a:ext cx="15388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1ECC0F32-94EA-A044-3F94-D13F24FE64C5}"/>
              </a:ext>
            </a:extLst>
          </p:cNvPr>
          <p:cNvSpPr txBox="1">
            <a:spLocks/>
          </p:cNvSpPr>
          <p:nvPr/>
        </p:nvSpPr>
        <p:spPr>
          <a:xfrm>
            <a:off x="9415347" y="3346092"/>
            <a:ext cx="2776653" cy="647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E3182"/>
                </a:solidFill>
                <a:latin typeface="League Spartan" panose="000008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solidFill>
                  <a:schemeClr val="tx1"/>
                </a:solidFill>
                <a:cs typeface="Calibri Light"/>
              </a:rPr>
              <a:t>Create multiple requests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B1C00D-74DA-CDFE-9BED-914577229C1C}"/>
              </a:ext>
            </a:extLst>
          </p:cNvPr>
          <p:cNvCxnSpPr>
            <a:cxnSpLocks/>
          </p:cNvCxnSpPr>
          <p:nvPr/>
        </p:nvCxnSpPr>
        <p:spPr>
          <a:xfrm flipH="1" flipV="1">
            <a:off x="9790771" y="2865863"/>
            <a:ext cx="702527" cy="5631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668CA0-D1D1-26E0-D4B5-4B30B3A57895}"/>
              </a:ext>
            </a:extLst>
          </p:cNvPr>
          <p:cNvCxnSpPr>
            <a:cxnSpLocks/>
          </p:cNvCxnSpPr>
          <p:nvPr/>
        </p:nvCxnSpPr>
        <p:spPr>
          <a:xfrm flipH="1" flipV="1">
            <a:off x="5843239" y="3429000"/>
            <a:ext cx="3572108" cy="2062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21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C1630F-3875-72BA-DC86-3A3033702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CB8A5D7-0A64-BD3A-33DB-EB3EFF39CF88}"/>
              </a:ext>
            </a:extLst>
          </p:cNvPr>
          <p:cNvSpPr txBox="1">
            <a:spLocks/>
          </p:cNvSpPr>
          <p:nvPr/>
        </p:nvSpPr>
        <p:spPr>
          <a:xfrm>
            <a:off x="1278673" y="5965903"/>
            <a:ext cx="9634653" cy="647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E3182"/>
                </a:solidFill>
                <a:latin typeface="League Spartan" panose="000008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cs typeface="Calibri Light"/>
              </a:rPr>
              <a:t>Requests are automatically updated upon creation</a:t>
            </a:r>
            <a:endParaRPr lang="en-US" sz="18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59612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2E6D-8A97-E3D0-A195-6A3BABE9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Requests module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4C788D-0E14-8494-043D-BC8F53A9AF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Edit/Delete requests</a:t>
            </a:r>
          </a:p>
        </p:txBody>
      </p:sp>
    </p:spTree>
    <p:extLst>
      <p:ext uri="{BB962C8B-B14F-4D97-AF65-F5344CB8AC3E}">
        <p14:creationId xmlns:p14="http://schemas.microsoft.com/office/powerpoint/2010/main" val="277364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33DDC42-AB9A-9E52-EC10-E31E58CEA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6DBFB84-F084-005F-F496-A55B3214A7CA}"/>
              </a:ext>
            </a:extLst>
          </p:cNvPr>
          <p:cNvSpPr txBox="1">
            <a:spLocks/>
          </p:cNvSpPr>
          <p:nvPr/>
        </p:nvSpPr>
        <p:spPr>
          <a:xfrm>
            <a:off x="9302907" y="4383160"/>
            <a:ext cx="2776653" cy="647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E3182"/>
                </a:solidFill>
                <a:latin typeface="League Spartan" panose="000008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solidFill>
                  <a:schemeClr val="tx1"/>
                </a:solidFill>
                <a:cs typeface="Calibri Light"/>
              </a:rPr>
              <a:t>Delete request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18F875-170A-3939-9228-AAC47732AE00}"/>
              </a:ext>
            </a:extLst>
          </p:cNvPr>
          <p:cNvCxnSpPr>
            <a:cxnSpLocks/>
          </p:cNvCxnSpPr>
          <p:nvPr/>
        </p:nvCxnSpPr>
        <p:spPr>
          <a:xfrm flipH="1" flipV="1">
            <a:off x="9578898" y="3256160"/>
            <a:ext cx="914400" cy="11764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649D1F77-2714-76CA-42E4-4F11157A7E9A}"/>
              </a:ext>
            </a:extLst>
          </p:cNvPr>
          <p:cNvSpPr txBox="1">
            <a:spLocks/>
          </p:cNvSpPr>
          <p:nvPr/>
        </p:nvSpPr>
        <p:spPr>
          <a:xfrm>
            <a:off x="6863575" y="4492011"/>
            <a:ext cx="2776653" cy="647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E3182"/>
                </a:solidFill>
                <a:latin typeface="League Spartan" panose="000008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solidFill>
                  <a:schemeClr val="tx1"/>
                </a:solidFill>
                <a:cs typeface="Calibri Light"/>
              </a:rPr>
              <a:t>Edit request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E1CA45-089E-5FEE-B165-47CA8F2E68D6}"/>
              </a:ext>
            </a:extLst>
          </p:cNvPr>
          <p:cNvCxnSpPr>
            <a:cxnSpLocks/>
          </p:cNvCxnSpPr>
          <p:nvPr/>
        </p:nvCxnSpPr>
        <p:spPr>
          <a:xfrm flipV="1">
            <a:off x="8251902" y="3256160"/>
            <a:ext cx="1030970" cy="13042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836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D12A747B0BA341B313496BBBB151B8" ma:contentTypeVersion="5" ma:contentTypeDescription="Create a new document." ma:contentTypeScope="" ma:versionID="2e59bb30ed08d2db769a7da2f292aa1c">
  <xsd:schema xmlns:xsd="http://www.w3.org/2001/XMLSchema" xmlns:xs="http://www.w3.org/2001/XMLSchema" xmlns:p="http://schemas.microsoft.com/office/2006/metadata/properties" xmlns:ns2="65635b82-59a3-4c0b-b278-adaf67c8a069" targetNamespace="http://schemas.microsoft.com/office/2006/metadata/properties" ma:root="true" ma:fieldsID="6409efa0d839ef814424830f3b02d175" ns2:_="">
    <xsd:import namespace="65635b82-59a3-4c0b-b278-adaf67c8a0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635b82-59a3-4c0b-b278-adaf67c8a0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919053-5E55-4A50-ABAF-B79C5ADB74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1D42DF-0AE3-41C6-8D3D-4E39FD7BFAAB}">
  <ds:schemaRefs>
    <ds:schemaRef ds:uri="65635b82-59a3-4c0b-b278-adaf67c8a06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3DE49B0-20F7-4C0B-9964-C1AD40B409D3}">
  <ds:schemaRefs>
    <ds:schemaRef ds:uri="65635b82-59a3-4c0b-b278-adaf67c8a06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128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League Spartan</vt:lpstr>
      <vt:lpstr>1_office theme</vt:lpstr>
      <vt:lpstr>office theme</vt:lpstr>
      <vt:lpstr>PowerPoint Presentation</vt:lpstr>
      <vt:lpstr>Table of Content</vt:lpstr>
      <vt:lpstr>Requests module</vt:lpstr>
      <vt:lpstr>Click to access requests</vt:lpstr>
      <vt:lpstr>Click to create new requests</vt:lpstr>
      <vt:lpstr>Click to create requests</vt:lpstr>
      <vt:lpstr>PowerPoint Presentation</vt:lpstr>
      <vt:lpstr>Requests module</vt:lpstr>
      <vt:lpstr>PowerPoint Presentation</vt:lpstr>
      <vt:lpstr>PowerPoint Presentation</vt:lpstr>
      <vt:lpstr>Schedules module</vt:lpstr>
      <vt:lpstr>Click to access all published schedules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125170</cp:lastModifiedBy>
  <cp:revision>67</cp:revision>
  <dcterms:created xsi:type="dcterms:W3CDTF">2022-04-11T06:08:50Z</dcterms:created>
  <dcterms:modified xsi:type="dcterms:W3CDTF">2022-07-13T07:59:54Z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0x010100E5D12A747B0BA341B313496BBBB151B8</vt:lpwstr>
  </property>
</Properties>
</file>