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c8c569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c8c569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ac8c5693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ac8c5693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c8c5693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ac8c5693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c8c5693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c8c5693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c8c5693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c8c569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ac8c5693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ac8c5693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ac8c5693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ac8c5693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ac8c5693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ac8c5693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ac8c5693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ac8c5693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c8c5693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ac8c5693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ac8c5693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ac8c5693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c8c569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c8c569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ac8c5693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ac8c5693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ac8c5693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ac8c5693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ac8c5693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ac8c5693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c8c5693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c8c569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c8c5693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c8c5693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c8c5693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c8c5693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ac8c5693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ac8c5693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c8c5693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ac8c5693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ac8c5693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ac8c5693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Medicine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4: MIMIC NLP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2"/>
              <a:t>Gabriel Figueiredo Miller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9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results: spaCy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5" y="1687200"/>
            <a:ext cx="5175726" cy="2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7" y="710763"/>
            <a:ext cx="6920624" cy="7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265525" y="1483900"/>
            <a:ext cx="37914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Visualize NER results using spaCy module, displacy.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Displacy enables NER visualization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Arg, ‘ent’ style generates display of specific entities identified in the text with respect to dictionary of categorical identities spaCy model is trained to recognize.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Recognized entities are quite general, e.g., DISEASE, CHEMICAL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extraction: SciSpaCy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63650" y="3161325"/>
            <a:ext cx="82167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results for several SciSpacy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saved in order to expedite future processing steps; i.e., don’t have to re-run the NER again.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0" y="1088800"/>
            <a:ext cx="8811201" cy="1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9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results: SciSpaCy </a:t>
            </a:r>
            <a:r>
              <a:rPr lang="en"/>
              <a:t>(model: jnlpba_md)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5317950" y="1587500"/>
            <a:ext cx="35667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Visualize NER results using spaCy module, displacy.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of interest chosen for visualization, jnlpba_md, focuses on biomedical entities.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recognize more specific medically-related entities relative to spaCy, e.g., ORGAN, CANCER, MULTI_TISSUE_STRUCTURE,  GENE_OR_GENE_PRODUCT.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1587488"/>
            <a:ext cx="4960725" cy="319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50" y="611126"/>
            <a:ext cx="8625297" cy="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extraction: MedSpaCy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63650" y="2764875"/>
            <a:ext cx="82167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MedSpaCy loader to augment the standard spaCy model to enhance detection of medically-specific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 the grammatical parser of the spaCy model to enable the integration of MedSpaCy.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450"/>
            <a:ext cx="8839201" cy="1089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9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results: MedSpaCy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5211425" y="1453425"/>
            <a:ext cx="37914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Visualize NER results using spaCy module, displacy.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medSpaCy extends spaCy for clinical text providing specialized tools and components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this scenario, medSpaCy uses spaCy’s base functionality and is capable of including specific medical entity recognition models to detect entities and categories relevant to clinical settings.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1647663"/>
            <a:ext cx="5012925" cy="3108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00" y="672100"/>
            <a:ext cx="7415952" cy="6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entity data and prepping for further analysis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8525"/>
            <a:ext cx="8839201" cy="245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59750" y="37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Word2Vec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63650" y="3202025"/>
            <a:ext cx="8216700" cy="1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Word2Vec applied to </a:t>
            </a:r>
            <a:r>
              <a:rPr lang="en"/>
              <a:t>previously</a:t>
            </a:r>
            <a:r>
              <a:rPr lang="en"/>
              <a:t> determined entities for all models.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Word2Vec embeddings are widely used in various NLP tasks due to their ability to capture the meaning and relationships between words.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process captures semantic similarity, meaning words with similar meanings have vectors that are close together in the vector space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has hyper-parameters; those used include: vector_size (dimensionality of the word embeddings), window (context window size), min_count (minimum frequency threshold for word to be excluded) and workers (number of CPU threads)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400" y="234950"/>
            <a:ext cx="5575124" cy="28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word embeddings: t-SNE + K-means clustering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5295975" y="1412950"/>
            <a:ext cx="35364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006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36"/>
              <a:t>t-SNE and k-means clustering used to help visualize word embeddings.</a:t>
            </a:r>
            <a:endParaRPr sz="4536"/>
          </a:p>
          <a:p>
            <a:pPr indent="-2895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569"/>
              <a:buChar char="●"/>
            </a:pPr>
            <a:r>
              <a:rPr lang="en" sz="4536"/>
              <a:t>t-SNE is a technique for reducing high-dimensional data into 2D or 3D for visualization while preserving local structures.</a:t>
            </a:r>
            <a:endParaRPr sz="4536"/>
          </a:p>
          <a:p>
            <a:pPr indent="-2895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569"/>
              <a:buChar char="●"/>
            </a:pPr>
            <a:r>
              <a:rPr lang="en" sz="4536"/>
              <a:t>The perplexity parameter balances the focus between local and global relationships influencing the clustering in reduced space.</a:t>
            </a:r>
            <a:endParaRPr sz="4536"/>
          </a:p>
          <a:p>
            <a:pPr indent="-2895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569"/>
              <a:buChar char="●"/>
            </a:pPr>
            <a:r>
              <a:rPr lang="en" sz="4536"/>
              <a:t>K-means groups data into k clusters by minimizing the distance between points and centroids,</a:t>
            </a:r>
            <a:endParaRPr sz="4536"/>
          </a:p>
          <a:p>
            <a:pPr indent="-2895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569"/>
              <a:buChar char="●"/>
            </a:pPr>
            <a:r>
              <a:rPr lang="en" sz="4536"/>
              <a:t>Number of clusters (n_clusters) is a hyper-parameter that must be pre-selected (used n_clusters=5)</a:t>
            </a:r>
            <a:endParaRPr sz="4536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21599" cy="3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+ K-means clustering: spaCy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077175" y="1077500"/>
            <a:ext cx="37551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Each point represents a word, and the corresponding text is labeled.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examples below: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0 includes terms related to medical conditions and treatments. Words like "colon," "duloxetine," and "diabetes" suggest a focus on diseases and associated medications or conditions.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2: terms related to symptoms and physical examination.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3: terms specific to medications and pharmacology. This includes "Vancomycin," "diluted," and "medication" </a:t>
            </a:r>
            <a:endParaRPr sz="4536"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24775" cy="27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+ K-means clustering: SciSpaCy (jnlpba)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5291250" y="1621875"/>
            <a:ext cx="3755100" cy="23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28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</a:rPr>
              <a:t>Jnlpba has focus on terms related to biomedicine. Examples below </a:t>
            </a:r>
            <a:endParaRPr sz="1508">
              <a:solidFill>
                <a:schemeClr val="dk1"/>
              </a:solidFill>
            </a:endParaRPr>
          </a:p>
          <a:p>
            <a:pPr indent="-3028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</a:rPr>
              <a:t>Cluster 0 focuses on lab measurements and medical tests with terms like Glucose, Phosphate-5 and insulin</a:t>
            </a:r>
            <a:endParaRPr sz="1508">
              <a:solidFill>
                <a:schemeClr val="dk1"/>
              </a:solidFill>
            </a:endParaRPr>
          </a:p>
          <a:p>
            <a:pPr indent="-3028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</a:rPr>
              <a:t>Cluster 2 focuses on vital signs and physical health measurements with key terms such as "BP-120/80," "HR-106," "O2."</a:t>
            </a:r>
            <a:endParaRPr sz="1508">
              <a:solidFill>
                <a:schemeClr val="dk1"/>
              </a:solidFill>
            </a:endParaRPr>
          </a:p>
          <a:p>
            <a:pPr indent="-3028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</a:rPr>
              <a:t>Cluster 3 focuses on imaging and diagnostic terms: "CT," "X-ray," "AD.</a:t>
            </a:r>
            <a:endParaRPr sz="150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0" y="1434400"/>
            <a:ext cx="5199850" cy="2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Foreward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932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Name entity recognition (NER) as well as NLP methods were used on filtered notes from the MIMIC III dataset based on a single disease: Pneumonia to help understand the ability of these methods for identifying and categorizing key information in text.</a:t>
            </a:r>
            <a:endParaRPr sz="1185"/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Several NER approaches were utilized, leveraging the strengths of different libraries:</a:t>
            </a:r>
            <a:endParaRPr sz="1495"/>
          </a:p>
          <a:p>
            <a:pPr indent="-31654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spaCy: </a:t>
            </a:r>
            <a:r>
              <a:rPr lang="en" sz="1385"/>
              <a:t>Provides </a:t>
            </a:r>
            <a:r>
              <a:rPr lang="en" sz="1385"/>
              <a:t>a foundational framework for general NLP tasks.</a:t>
            </a:r>
            <a:endParaRPr sz="1385"/>
          </a:p>
          <a:p>
            <a:pPr indent="-31654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SciSpaCy: Enhances spaCy's capabilities with additional scientific and biomedical text processing functionalities.</a:t>
            </a:r>
            <a:endParaRPr sz="1385"/>
          </a:p>
          <a:p>
            <a:pPr indent="-31654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MedSpaCy: Further specializes in medical text offering optimized entity recognition and linking to medical ontologies.</a:t>
            </a:r>
            <a:endParaRPr sz="1385"/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After applying NER and building a corpus for each of the three modules/models, word2vec was used to obtain vector representations of the corpus; i.e., word embeddings.</a:t>
            </a:r>
            <a:endParaRPr sz="1495"/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Results were visualized using tSNE to reduce the dimensionality of the word embeddings to two dimensions for viewing purposes. </a:t>
            </a:r>
            <a:endParaRPr sz="1495"/>
          </a:p>
          <a:p>
            <a:pPr indent="-31654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Additionally, k-means clustering was leveraged to help visualize the similar concepts obtained based on proximity within a given cluster.</a:t>
            </a:r>
            <a:endParaRPr sz="13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+ K-means clustering: MedSpaCy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5077175" y="1077500"/>
            <a:ext cx="37551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Each point represents a word, and the corresponding text is labeled.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examples below: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0 focuses on m</a:t>
            </a:r>
            <a:r>
              <a:rPr lang="en" sz="4536"/>
              <a:t>edical terms, treatments, and medications, e.g., "diabetes," "codeine," "Cinacalcet," "uremia."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2 focuses on </a:t>
            </a:r>
            <a:r>
              <a:rPr lang="en" sz="4536"/>
              <a:t>diagnostic </a:t>
            </a:r>
            <a:r>
              <a:rPr lang="en" sz="4536"/>
              <a:t>terms, e.g., "CAD," "hyperplasia," "cirrhosis."</a:t>
            </a:r>
            <a:endParaRPr sz="4536"/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ct val="39678"/>
              <a:buChar char="●"/>
            </a:pPr>
            <a:r>
              <a:rPr lang="en" sz="4536"/>
              <a:t>Cluster 3 </a:t>
            </a:r>
            <a:r>
              <a:rPr lang="en" sz="4536"/>
              <a:t>focuses pharmacological agents and measurements with key terms, "promethazine," "NaCl," "furosemide."</a:t>
            </a:r>
            <a:endParaRPr sz="4536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075"/>
            <a:ext cx="5165575" cy="2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960350" y="1128325"/>
            <a:ext cx="72834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SpaCy, scispaCy, and medspacy are NLP libraries for extracting named entities, with spaCy for general text, scispaCy for biomedical texts, and medspacy for clinical notes.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ScispaCy specializes in identifying biomedical entities like genes and diseases, while medspacy is designed for clinical entities such as symptoms and medications.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t-SNE reduces word vectors into 2D space, making it easier to visualize relationships between extracted entities and group similar concepts.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K-means clustering groups these entities into clusters, highlighting conceptual similarities, such as grouping diseases, treatments, or patient conditions.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Combining t-SNE and K-means with NER models helps reveal patterns and relationships in domain-specific data, useful for analyzing medical and scientific text.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Code was created and run in a jupyter notebook that was created using AWS cloud, specifically using a SageMaker notebook instance.</a:t>
            </a:r>
            <a:endParaRPr sz="1495"/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en" sz="1495"/>
              <a:t>The notebook was stood up on an ml.m5.2xlarge EC2 server instance with Amazon Linux 2 and Jupyter Lab 3 installed and an EBS volume size of 40GB.</a:t>
            </a:r>
            <a:endParaRPr sz="1495"/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Data was stored and then downloaded from AWS S3 into Jupyter Home. </a:t>
            </a:r>
            <a:endParaRPr sz="1495"/>
          </a:p>
          <a:p>
            <a:pPr indent="-32353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A conda </a:t>
            </a:r>
            <a:r>
              <a:rPr lang="en" sz="1495"/>
              <a:t>environment was created with Python 3.8 installed.</a:t>
            </a:r>
            <a:endParaRPr sz="1495"/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○"/>
            </a:pPr>
            <a:r>
              <a:rPr lang="en" sz="1495"/>
              <a:t>spaCy, SciSpaCy and MedSpaCy were all installed, as well as boto3, pandas, numpy, matplotlib, and gensim.</a:t>
            </a:r>
            <a:endParaRPr sz="14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models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63650" y="3364650"/>
            <a:ext cx="8216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 install specific models related to both spaCy and sciSpaCy for name entity recognition (NER).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0" y="1213475"/>
            <a:ext cx="8850499" cy="16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SciSpaCy models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3650" y="1758550"/>
            <a:ext cx="82167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Importing different sciSpaCy models.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en_core_sci_md: This is a general-purpose model for processing scientific text in English. It is a medium-sized model trained on a broad range of scientific texts and is good for basic NLP tasks like tokenization, part-of-speech tagging, and dependency parsing in a scientific context.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`en_ner_craft_md`: Trained on the CRAFT corpus, this model identifies entities like genes, proteins, chemicals, and diseases.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`en_ner_jnlpba_md`: Trained on the JNLPBA corpus, this model also focuses on biomedical entities.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`en_ner_bc5cdr_md`: Trained on the BioCreative V CDR corpus, this model is particularly good at recognizing chemical and disease entities.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`en_ner_bionlp13cg_md`: Trained on the BioNLP 2013 CG corpus, this model is designed to identify entities related to cancer genetics.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`en_core_sci_lg`: This is a larger version of the general scientific model (`en_core_sci_md`). It has a larger vocabulary and can potentially provide more accurate results, but it also requires more memory and processing power.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25" y="387450"/>
            <a:ext cx="43148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data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63650" y="3364650"/>
            <a:ext cx="8216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Downloading data from s3 bucket into notebook instance and loading into JNB using pandas.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00" y="255350"/>
            <a:ext cx="6037001" cy="287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data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62525" y="2745575"/>
            <a:ext cx="82167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Extracted diagnosis entries with an ICD-9 code starting with '486' (pneumonia) from the diags dataframe.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Merging data: Merged the filtered pneumonia </a:t>
            </a:r>
            <a:r>
              <a:rPr lang="en"/>
              <a:t>diagnosis</a:t>
            </a:r>
            <a:r>
              <a:rPr lang="en"/>
              <a:t> with patient notes based on the hospital admission ID (hadm_id), combining the diagnosis information with associated notes.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Selecting discharge summaries: Filtered the merged dataset to retain only those notes where the category is 'Discharge summary', narrowing the focus to relevant patient discharge documentation.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0" y="1200700"/>
            <a:ext cx="8839200" cy="111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extraction: spaCy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63650" y="3161325"/>
            <a:ext cx="8520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Function, ‘extract_entities()’ applies general NER model to text (e.g., patient clinical notes).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Returns entities related to text input.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Applied here to pneumonia discharge notes for each patient using spaCy model, ‘en_ner_bc5cdr_md’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saved in order to expedite future processing steps; i.e., don’t have to re-run the NER again.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175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