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E5B5B-A408-4BD8-B839-62529DE6653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844980-3698-45BF-9E68-A0B402698B00}">
      <dgm:prSet phldrT="[文本]"/>
      <dgm:spPr/>
      <dgm:t>
        <a:bodyPr/>
        <a:lstStyle/>
        <a:p>
          <a:r>
            <a:rPr lang="zh-CN" altLang="en-US" dirty="0" smtClean="0"/>
            <a:t>每篇博文链接都附带表单</a:t>
          </a:r>
          <a:endParaRPr lang="zh-CN" altLang="en-US" dirty="0"/>
        </a:p>
      </dgm:t>
    </dgm:pt>
    <dgm:pt modelId="{BAF92B19-D23C-452D-A73C-9AC9734AA36F}" type="parTrans" cxnId="{9645413D-70DE-4B44-915A-1F1ED98C0D67}">
      <dgm:prSet/>
      <dgm:spPr/>
      <dgm:t>
        <a:bodyPr/>
        <a:lstStyle/>
        <a:p>
          <a:endParaRPr lang="zh-CN" altLang="en-US"/>
        </a:p>
      </dgm:t>
    </dgm:pt>
    <dgm:pt modelId="{F174552A-E604-4E5B-A936-C9B47FE7F1B8}" type="sibTrans" cxnId="{9645413D-70DE-4B44-915A-1F1ED98C0D67}">
      <dgm:prSet/>
      <dgm:spPr/>
      <dgm:t>
        <a:bodyPr/>
        <a:lstStyle/>
        <a:p>
          <a:endParaRPr lang="zh-CN" altLang="en-US"/>
        </a:p>
      </dgm:t>
    </dgm:pt>
    <dgm:pt modelId="{50F4A40C-EC76-4144-9973-F3F982ABDC3F}">
      <dgm:prSet phldrT="[文本]"/>
      <dgm:spPr/>
      <dgm:t>
        <a:bodyPr/>
        <a:lstStyle/>
        <a:p>
          <a:r>
            <a:rPr lang="zh-CN" altLang="en-US" dirty="0" smtClean="0"/>
            <a:t>表单包含博文的各个信息，隐藏</a:t>
          </a:r>
          <a:endParaRPr lang="zh-CN" altLang="en-US" dirty="0"/>
        </a:p>
      </dgm:t>
    </dgm:pt>
    <dgm:pt modelId="{077F11D0-462B-4E2D-9096-1F6B61462C94}" type="parTrans" cxnId="{E5060656-A80E-48ED-8C71-ADA21A9B1352}">
      <dgm:prSet/>
      <dgm:spPr/>
      <dgm:t>
        <a:bodyPr/>
        <a:lstStyle/>
        <a:p>
          <a:endParaRPr lang="zh-CN" altLang="en-US"/>
        </a:p>
      </dgm:t>
    </dgm:pt>
    <dgm:pt modelId="{83BFC9B1-1E60-412B-A925-8A3529D19D71}" type="sibTrans" cxnId="{E5060656-A80E-48ED-8C71-ADA21A9B1352}">
      <dgm:prSet/>
      <dgm:spPr/>
      <dgm:t>
        <a:bodyPr/>
        <a:lstStyle/>
        <a:p>
          <a:endParaRPr lang="zh-CN" altLang="en-US"/>
        </a:p>
      </dgm:t>
    </dgm:pt>
    <dgm:pt modelId="{45193393-EB81-483C-A4E7-E6F9C7E5A5B0}">
      <dgm:prSet phldrT="[文本]"/>
      <dgm:spPr/>
      <dgm:t>
        <a:bodyPr/>
        <a:lstStyle/>
        <a:p>
          <a:r>
            <a:rPr lang="zh-CN" altLang="en-US" dirty="0" smtClean="0"/>
            <a:t>博文点击后提交表单到</a:t>
          </a:r>
          <a:r>
            <a:rPr lang="en-US" altLang="zh-CN" dirty="0" smtClean="0"/>
            <a:t>load_blog.php</a:t>
          </a:r>
          <a:r>
            <a:rPr lang="zh-CN" altLang="en-US" dirty="0" smtClean="0"/>
            <a:t>中处理</a:t>
          </a:r>
          <a:endParaRPr lang="zh-CN" altLang="en-US" dirty="0"/>
        </a:p>
      </dgm:t>
    </dgm:pt>
    <dgm:pt modelId="{173E721A-DDCC-4BB0-80C8-830B7579AC8E}" type="parTrans" cxnId="{A360E9B7-6FC0-4959-ACDA-1C7CC28A9BB7}">
      <dgm:prSet/>
      <dgm:spPr/>
      <dgm:t>
        <a:bodyPr/>
        <a:lstStyle/>
        <a:p>
          <a:endParaRPr lang="zh-CN" altLang="en-US"/>
        </a:p>
      </dgm:t>
    </dgm:pt>
    <dgm:pt modelId="{F7198CCB-326F-45B4-AB7F-CABB5EA940B7}" type="sibTrans" cxnId="{A360E9B7-6FC0-4959-ACDA-1C7CC28A9BB7}">
      <dgm:prSet/>
      <dgm:spPr/>
      <dgm:t>
        <a:bodyPr/>
        <a:lstStyle/>
        <a:p>
          <a:endParaRPr lang="zh-CN" altLang="en-US"/>
        </a:p>
      </dgm:t>
    </dgm:pt>
    <dgm:pt modelId="{8A2FC4C2-956A-4083-A7CE-C138DA5A8984}">
      <dgm:prSet phldrT="[文本]"/>
      <dgm:spPr/>
      <dgm:t>
        <a:bodyPr/>
        <a:lstStyle/>
        <a:p>
          <a:r>
            <a:rPr lang="en-US" altLang="zh-CN" dirty="0" smtClean="0"/>
            <a:t>Php</a:t>
          </a:r>
          <a:r>
            <a:rPr lang="zh-CN" altLang="en-US" dirty="0" smtClean="0"/>
            <a:t>根据表单传入的字段查询数据库中的博文</a:t>
          </a:r>
          <a:endParaRPr lang="zh-CN" altLang="en-US" dirty="0"/>
        </a:p>
      </dgm:t>
    </dgm:pt>
    <dgm:pt modelId="{27C0436A-0BD9-497A-962D-307C3477A817}" type="parTrans" cxnId="{99AAD53A-08AB-4DAC-840E-02290B1F7D59}">
      <dgm:prSet/>
      <dgm:spPr/>
      <dgm:t>
        <a:bodyPr/>
        <a:lstStyle/>
        <a:p>
          <a:endParaRPr lang="zh-CN" altLang="en-US"/>
        </a:p>
      </dgm:t>
    </dgm:pt>
    <dgm:pt modelId="{A70B051E-6332-4E11-9B06-C9E60CEB9663}" type="sibTrans" cxnId="{99AAD53A-08AB-4DAC-840E-02290B1F7D59}">
      <dgm:prSet/>
      <dgm:spPr/>
      <dgm:t>
        <a:bodyPr/>
        <a:lstStyle/>
        <a:p>
          <a:endParaRPr lang="zh-CN" altLang="en-US"/>
        </a:p>
      </dgm:t>
    </dgm:pt>
    <dgm:pt modelId="{E879E8F2-D79E-4878-BA8C-E83995E4AD06}">
      <dgm:prSet phldrT="[文本]"/>
      <dgm:spPr/>
      <dgm:t>
        <a:bodyPr/>
        <a:lstStyle/>
        <a:p>
          <a:r>
            <a:rPr lang="zh-CN" altLang="en-US" dirty="0" smtClean="0"/>
            <a:t>直接</a:t>
          </a:r>
          <a:r>
            <a:rPr lang="en-US" altLang="zh-CN" dirty="0" smtClean="0"/>
            <a:t>echo</a:t>
          </a:r>
          <a:r>
            <a:rPr lang="zh-CN" altLang="en-US" dirty="0" smtClean="0"/>
            <a:t>出</a:t>
          </a:r>
          <a:r>
            <a:rPr lang="en-US" altLang="zh-CN" dirty="0" smtClean="0"/>
            <a:t>html</a:t>
          </a:r>
          <a:r>
            <a:rPr lang="zh-CN" altLang="en-US" dirty="0" smtClean="0"/>
            <a:t>代码</a:t>
          </a:r>
          <a:endParaRPr lang="zh-CN" altLang="en-US" dirty="0"/>
        </a:p>
      </dgm:t>
    </dgm:pt>
    <dgm:pt modelId="{CFFDE9C6-EFFC-423B-8E1C-B23CF3CF1582}" type="parTrans" cxnId="{D7A77BCA-FF71-4070-9278-22930DFCBBA8}">
      <dgm:prSet/>
      <dgm:spPr/>
      <dgm:t>
        <a:bodyPr/>
        <a:lstStyle/>
        <a:p>
          <a:endParaRPr lang="zh-CN" altLang="en-US"/>
        </a:p>
      </dgm:t>
    </dgm:pt>
    <dgm:pt modelId="{9547AAE5-E374-4C53-BBD0-B1EE5496284B}" type="sibTrans" cxnId="{D7A77BCA-FF71-4070-9278-22930DFCBBA8}">
      <dgm:prSet/>
      <dgm:spPr/>
      <dgm:t>
        <a:bodyPr/>
        <a:lstStyle/>
        <a:p>
          <a:endParaRPr lang="zh-CN" altLang="en-US"/>
        </a:p>
      </dgm:t>
    </dgm:pt>
    <dgm:pt modelId="{EA116B2F-DE1A-46D8-A138-E80869D4DC1F}" type="pres">
      <dgm:prSet presAssocID="{10EE5B5B-A408-4BD8-B839-62529DE66538}" presName="diagram" presStyleCnt="0">
        <dgm:presLayoutVars>
          <dgm:dir/>
          <dgm:resizeHandles val="exact"/>
        </dgm:presLayoutVars>
      </dgm:prSet>
      <dgm:spPr/>
    </dgm:pt>
    <dgm:pt modelId="{436810AC-4D0E-4F2F-94C2-82743A460E27}" type="pres">
      <dgm:prSet presAssocID="{B2844980-3698-45BF-9E68-A0B402698B0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7E1E81-0C3B-487C-974D-51789EBAB38B}" type="pres">
      <dgm:prSet presAssocID="{F174552A-E604-4E5B-A936-C9B47FE7F1B8}" presName="sibTrans" presStyleLbl="sibTrans2D1" presStyleIdx="0" presStyleCnt="4"/>
      <dgm:spPr/>
    </dgm:pt>
    <dgm:pt modelId="{CC214581-0777-4013-BDC6-E896E856960C}" type="pres">
      <dgm:prSet presAssocID="{F174552A-E604-4E5B-A936-C9B47FE7F1B8}" presName="connectorText" presStyleLbl="sibTrans2D1" presStyleIdx="0" presStyleCnt="4"/>
      <dgm:spPr/>
    </dgm:pt>
    <dgm:pt modelId="{6AA788BB-E1F1-44C3-AAC8-EA7F178356FD}" type="pres">
      <dgm:prSet presAssocID="{50F4A40C-EC76-4144-9973-F3F982ABDC3F}" presName="node" presStyleLbl="node1" presStyleIdx="1" presStyleCnt="5">
        <dgm:presLayoutVars>
          <dgm:bulletEnabled val="1"/>
        </dgm:presLayoutVars>
      </dgm:prSet>
      <dgm:spPr/>
    </dgm:pt>
    <dgm:pt modelId="{2BC0A089-D8B9-4640-B491-F87F9E66CB66}" type="pres">
      <dgm:prSet presAssocID="{83BFC9B1-1E60-412B-A925-8A3529D19D71}" presName="sibTrans" presStyleLbl="sibTrans2D1" presStyleIdx="1" presStyleCnt="4"/>
      <dgm:spPr/>
    </dgm:pt>
    <dgm:pt modelId="{1FFD9F0A-D8BE-4410-B82B-4C792662BC37}" type="pres">
      <dgm:prSet presAssocID="{83BFC9B1-1E60-412B-A925-8A3529D19D71}" presName="connectorText" presStyleLbl="sibTrans2D1" presStyleIdx="1" presStyleCnt="4"/>
      <dgm:spPr/>
    </dgm:pt>
    <dgm:pt modelId="{A5484BA5-CC14-469D-AD43-7650E93D47EF}" type="pres">
      <dgm:prSet presAssocID="{45193393-EB81-483C-A4E7-E6F9C7E5A5B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53A9A9-A691-42E5-BA2D-AF64D1BA7E48}" type="pres">
      <dgm:prSet presAssocID="{F7198CCB-326F-45B4-AB7F-CABB5EA940B7}" presName="sibTrans" presStyleLbl="sibTrans2D1" presStyleIdx="2" presStyleCnt="4"/>
      <dgm:spPr/>
    </dgm:pt>
    <dgm:pt modelId="{27EF1200-3E53-4117-A37F-F7038337E82F}" type="pres">
      <dgm:prSet presAssocID="{F7198CCB-326F-45B4-AB7F-CABB5EA940B7}" presName="connectorText" presStyleLbl="sibTrans2D1" presStyleIdx="2" presStyleCnt="4"/>
      <dgm:spPr/>
    </dgm:pt>
    <dgm:pt modelId="{2CD6FAAE-A58C-47B4-9A70-4CC2F85DED55}" type="pres">
      <dgm:prSet presAssocID="{8A2FC4C2-956A-4083-A7CE-C138DA5A8984}" presName="node" presStyleLbl="node1" presStyleIdx="3" presStyleCnt="5">
        <dgm:presLayoutVars>
          <dgm:bulletEnabled val="1"/>
        </dgm:presLayoutVars>
      </dgm:prSet>
      <dgm:spPr/>
    </dgm:pt>
    <dgm:pt modelId="{CBE51952-E5EF-4611-9719-FA05A360E000}" type="pres">
      <dgm:prSet presAssocID="{A70B051E-6332-4E11-9B06-C9E60CEB9663}" presName="sibTrans" presStyleLbl="sibTrans2D1" presStyleIdx="3" presStyleCnt="4"/>
      <dgm:spPr/>
    </dgm:pt>
    <dgm:pt modelId="{8F8ADFDB-F971-400F-AF9F-11400D74FC34}" type="pres">
      <dgm:prSet presAssocID="{A70B051E-6332-4E11-9B06-C9E60CEB9663}" presName="connectorText" presStyleLbl="sibTrans2D1" presStyleIdx="3" presStyleCnt="4"/>
      <dgm:spPr/>
    </dgm:pt>
    <dgm:pt modelId="{0ABAC1B2-4C5E-4E46-90C3-8099BD688F4E}" type="pres">
      <dgm:prSet presAssocID="{E879E8F2-D79E-4878-BA8C-E83995E4AD06}" presName="node" presStyleLbl="node1" presStyleIdx="4" presStyleCnt="5">
        <dgm:presLayoutVars>
          <dgm:bulletEnabled val="1"/>
        </dgm:presLayoutVars>
      </dgm:prSet>
      <dgm:spPr/>
    </dgm:pt>
  </dgm:ptLst>
  <dgm:cxnLst>
    <dgm:cxn modelId="{A360E9B7-6FC0-4959-ACDA-1C7CC28A9BB7}" srcId="{10EE5B5B-A408-4BD8-B839-62529DE66538}" destId="{45193393-EB81-483C-A4E7-E6F9C7E5A5B0}" srcOrd="2" destOrd="0" parTransId="{173E721A-DDCC-4BB0-80C8-830B7579AC8E}" sibTransId="{F7198CCB-326F-45B4-AB7F-CABB5EA940B7}"/>
    <dgm:cxn modelId="{5D4E1180-25DC-46D9-9B63-A334BB7B839A}" type="presOf" srcId="{83BFC9B1-1E60-412B-A925-8A3529D19D71}" destId="{2BC0A089-D8B9-4640-B491-F87F9E66CB66}" srcOrd="0" destOrd="0" presId="urn:microsoft.com/office/officeart/2005/8/layout/process5"/>
    <dgm:cxn modelId="{5D64EB5A-A79C-4A9B-AAB3-863CB4D07C3D}" type="presOf" srcId="{F174552A-E604-4E5B-A936-C9B47FE7F1B8}" destId="{CC214581-0777-4013-BDC6-E896E856960C}" srcOrd="1" destOrd="0" presId="urn:microsoft.com/office/officeart/2005/8/layout/process5"/>
    <dgm:cxn modelId="{69C0EAF8-00B6-46C6-BB16-A4CC2D007665}" type="presOf" srcId="{B2844980-3698-45BF-9E68-A0B402698B00}" destId="{436810AC-4D0E-4F2F-94C2-82743A460E27}" srcOrd="0" destOrd="0" presId="urn:microsoft.com/office/officeart/2005/8/layout/process5"/>
    <dgm:cxn modelId="{622C59ED-8EBD-45C7-8EB5-E2C0589F8935}" type="presOf" srcId="{50F4A40C-EC76-4144-9973-F3F982ABDC3F}" destId="{6AA788BB-E1F1-44C3-AAC8-EA7F178356FD}" srcOrd="0" destOrd="0" presId="urn:microsoft.com/office/officeart/2005/8/layout/process5"/>
    <dgm:cxn modelId="{402C31C0-036A-4DF5-AC2C-7D83E16FD303}" type="presOf" srcId="{F174552A-E604-4E5B-A936-C9B47FE7F1B8}" destId="{487E1E81-0C3B-487C-974D-51789EBAB38B}" srcOrd="0" destOrd="0" presId="urn:microsoft.com/office/officeart/2005/8/layout/process5"/>
    <dgm:cxn modelId="{FF264D7D-734D-496D-92B3-F99E7E620154}" type="presOf" srcId="{F7198CCB-326F-45B4-AB7F-CABB5EA940B7}" destId="{0F53A9A9-A691-42E5-BA2D-AF64D1BA7E48}" srcOrd="0" destOrd="0" presId="urn:microsoft.com/office/officeart/2005/8/layout/process5"/>
    <dgm:cxn modelId="{7CFF11F0-EF7C-4474-93D8-239A2FC1ECA4}" type="presOf" srcId="{E879E8F2-D79E-4878-BA8C-E83995E4AD06}" destId="{0ABAC1B2-4C5E-4E46-90C3-8099BD688F4E}" srcOrd="0" destOrd="0" presId="urn:microsoft.com/office/officeart/2005/8/layout/process5"/>
    <dgm:cxn modelId="{D7A77BCA-FF71-4070-9278-22930DFCBBA8}" srcId="{10EE5B5B-A408-4BD8-B839-62529DE66538}" destId="{E879E8F2-D79E-4878-BA8C-E83995E4AD06}" srcOrd="4" destOrd="0" parTransId="{CFFDE9C6-EFFC-423B-8E1C-B23CF3CF1582}" sibTransId="{9547AAE5-E374-4C53-BBD0-B1EE5496284B}"/>
    <dgm:cxn modelId="{80449DBA-0AF1-4D9A-B9DA-6A305ECBFB4E}" type="presOf" srcId="{F7198CCB-326F-45B4-AB7F-CABB5EA940B7}" destId="{27EF1200-3E53-4117-A37F-F7038337E82F}" srcOrd="1" destOrd="0" presId="urn:microsoft.com/office/officeart/2005/8/layout/process5"/>
    <dgm:cxn modelId="{E5060656-A80E-48ED-8C71-ADA21A9B1352}" srcId="{10EE5B5B-A408-4BD8-B839-62529DE66538}" destId="{50F4A40C-EC76-4144-9973-F3F982ABDC3F}" srcOrd="1" destOrd="0" parTransId="{077F11D0-462B-4E2D-9096-1F6B61462C94}" sibTransId="{83BFC9B1-1E60-412B-A925-8A3529D19D71}"/>
    <dgm:cxn modelId="{99AAD53A-08AB-4DAC-840E-02290B1F7D59}" srcId="{10EE5B5B-A408-4BD8-B839-62529DE66538}" destId="{8A2FC4C2-956A-4083-A7CE-C138DA5A8984}" srcOrd="3" destOrd="0" parTransId="{27C0436A-0BD9-497A-962D-307C3477A817}" sibTransId="{A70B051E-6332-4E11-9B06-C9E60CEB9663}"/>
    <dgm:cxn modelId="{C08CB656-07A8-49D7-A0AE-8B44C3200B4C}" type="presOf" srcId="{8A2FC4C2-956A-4083-A7CE-C138DA5A8984}" destId="{2CD6FAAE-A58C-47B4-9A70-4CC2F85DED55}" srcOrd="0" destOrd="0" presId="urn:microsoft.com/office/officeart/2005/8/layout/process5"/>
    <dgm:cxn modelId="{9645413D-70DE-4B44-915A-1F1ED98C0D67}" srcId="{10EE5B5B-A408-4BD8-B839-62529DE66538}" destId="{B2844980-3698-45BF-9E68-A0B402698B00}" srcOrd="0" destOrd="0" parTransId="{BAF92B19-D23C-452D-A73C-9AC9734AA36F}" sibTransId="{F174552A-E604-4E5B-A936-C9B47FE7F1B8}"/>
    <dgm:cxn modelId="{4D2C0464-8B20-4623-BCD5-C66401074B9B}" type="presOf" srcId="{A70B051E-6332-4E11-9B06-C9E60CEB9663}" destId="{8F8ADFDB-F971-400F-AF9F-11400D74FC34}" srcOrd="1" destOrd="0" presId="urn:microsoft.com/office/officeart/2005/8/layout/process5"/>
    <dgm:cxn modelId="{5CB91D5D-E749-4B7B-A25D-45C9B1272B30}" type="presOf" srcId="{A70B051E-6332-4E11-9B06-C9E60CEB9663}" destId="{CBE51952-E5EF-4611-9719-FA05A360E000}" srcOrd="0" destOrd="0" presId="urn:microsoft.com/office/officeart/2005/8/layout/process5"/>
    <dgm:cxn modelId="{C4BC03DA-6344-4B9F-87EF-EF8D3A8533D5}" type="presOf" srcId="{10EE5B5B-A408-4BD8-B839-62529DE66538}" destId="{EA116B2F-DE1A-46D8-A138-E80869D4DC1F}" srcOrd="0" destOrd="0" presId="urn:microsoft.com/office/officeart/2005/8/layout/process5"/>
    <dgm:cxn modelId="{630D4236-8E9A-4D12-B791-B1B5B14D683B}" type="presOf" srcId="{83BFC9B1-1E60-412B-A925-8A3529D19D71}" destId="{1FFD9F0A-D8BE-4410-B82B-4C792662BC37}" srcOrd="1" destOrd="0" presId="urn:microsoft.com/office/officeart/2005/8/layout/process5"/>
    <dgm:cxn modelId="{0979FB2E-9148-49F1-96C2-4AC83FD61963}" type="presOf" srcId="{45193393-EB81-483C-A4E7-E6F9C7E5A5B0}" destId="{A5484BA5-CC14-469D-AD43-7650E93D47EF}" srcOrd="0" destOrd="0" presId="urn:microsoft.com/office/officeart/2005/8/layout/process5"/>
    <dgm:cxn modelId="{068BBBB2-4E3E-42A7-A6C8-D24B3038225F}" type="presParOf" srcId="{EA116B2F-DE1A-46D8-A138-E80869D4DC1F}" destId="{436810AC-4D0E-4F2F-94C2-82743A460E27}" srcOrd="0" destOrd="0" presId="urn:microsoft.com/office/officeart/2005/8/layout/process5"/>
    <dgm:cxn modelId="{8759B462-332D-4AA0-8A04-D2743DDC6C2D}" type="presParOf" srcId="{EA116B2F-DE1A-46D8-A138-E80869D4DC1F}" destId="{487E1E81-0C3B-487C-974D-51789EBAB38B}" srcOrd="1" destOrd="0" presId="urn:microsoft.com/office/officeart/2005/8/layout/process5"/>
    <dgm:cxn modelId="{82033E2B-BF23-4C27-A1A4-C4504B46251B}" type="presParOf" srcId="{487E1E81-0C3B-487C-974D-51789EBAB38B}" destId="{CC214581-0777-4013-BDC6-E896E856960C}" srcOrd="0" destOrd="0" presId="urn:microsoft.com/office/officeart/2005/8/layout/process5"/>
    <dgm:cxn modelId="{63FA4ED6-098F-4D61-A0B1-ECE4A87FE535}" type="presParOf" srcId="{EA116B2F-DE1A-46D8-A138-E80869D4DC1F}" destId="{6AA788BB-E1F1-44C3-AAC8-EA7F178356FD}" srcOrd="2" destOrd="0" presId="urn:microsoft.com/office/officeart/2005/8/layout/process5"/>
    <dgm:cxn modelId="{CFBD4EE9-4F7D-4F1F-953F-0A645AFDA15C}" type="presParOf" srcId="{EA116B2F-DE1A-46D8-A138-E80869D4DC1F}" destId="{2BC0A089-D8B9-4640-B491-F87F9E66CB66}" srcOrd="3" destOrd="0" presId="urn:microsoft.com/office/officeart/2005/8/layout/process5"/>
    <dgm:cxn modelId="{FC9995BA-202C-42EF-A201-21164CAE926E}" type="presParOf" srcId="{2BC0A089-D8B9-4640-B491-F87F9E66CB66}" destId="{1FFD9F0A-D8BE-4410-B82B-4C792662BC37}" srcOrd="0" destOrd="0" presId="urn:microsoft.com/office/officeart/2005/8/layout/process5"/>
    <dgm:cxn modelId="{452F4CEA-7CC5-442B-BA85-E5E3AEC11898}" type="presParOf" srcId="{EA116B2F-DE1A-46D8-A138-E80869D4DC1F}" destId="{A5484BA5-CC14-469D-AD43-7650E93D47EF}" srcOrd="4" destOrd="0" presId="urn:microsoft.com/office/officeart/2005/8/layout/process5"/>
    <dgm:cxn modelId="{2A7C5DED-5804-4EED-938E-5E34B27CBEAB}" type="presParOf" srcId="{EA116B2F-DE1A-46D8-A138-E80869D4DC1F}" destId="{0F53A9A9-A691-42E5-BA2D-AF64D1BA7E48}" srcOrd="5" destOrd="0" presId="urn:microsoft.com/office/officeart/2005/8/layout/process5"/>
    <dgm:cxn modelId="{5A9A90F0-02F8-4E32-A320-6E2C7D163ADE}" type="presParOf" srcId="{0F53A9A9-A691-42E5-BA2D-AF64D1BA7E48}" destId="{27EF1200-3E53-4117-A37F-F7038337E82F}" srcOrd="0" destOrd="0" presId="urn:microsoft.com/office/officeart/2005/8/layout/process5"/>
    <dgm:cxn modelId="{ED0F11FA-6686-4A78-BA25-9A6AAE94F3E6}" type="presParOf" srcId="{EA116B2F-DE1A-46D8-A138-E80869D4DC1F}" destId="{2CD6FAAE-A58C-47B4-9A70-4CC2F85DED55}" srcOrd="6" destOrd="0" presId="urn:microsoft.com/office/officeart/2005/8/layout/process5"/>
    <dgm:cxn modelId="{AAE0BD3E-490B-424A-9A99-E30B537B67D2}" type="presParOf" srcId="{EA116B2F-DE1A-46D8-A138-E80869D4DC1F}" destId="{CBE51952-E5EF-4611-9719-FA05A360E000}" srcOrd="7" destOrd="0" presId="urn:microsoft.com/office/officeart/2005/8/layout/process5"/>
    <dgm:cxn modelId="{D3F142C1-9124-48A4-B456-386FC41D11B8}" type="presParOf" srcId="{CBE51952-E5EF-4611-9719-FA05A360E000}" destId="{8F8ADFDB-F971-400F-AF9F-11400D74FC34}" srcOrd="0" destOrd="0" presId="urn:microsoft.com/office/officeart/2005/8/layout/process5"/>
    <dgm:cxn modelId="{2B877261-CD1B-4288-82B0-182EE560B919}" type="presParOf" srcId="{EA116B2F-DE1A-46D8-A138-E80869D4DC1F}" destId="{0ABAC1B2-4C5E-4E46-90C3-8099BD688F4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810AC-4D0E-4F2F-94C2-82743A460E27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每篇博文链接都附带表单</a:t>
          </a:r>
          <a:endParaRPr lang="zh-CN" altLang="en-US" sz="1800" kern="1200" dirty="0"/>
        </a:p>
      </dsp:txBody>
      <dsp:txXfrm>
        <a:off x="44665" y="1038705"/>
        <a:ext cx="2060143" cy="1206068"/>
      </dsp:txXfrm>
    </dsp:sp>
    <dsp:sp modelId="{487E1E81-0C3B-487C-974D-51789EBAB38B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330227" y="1482881"/>
        <a:ext cx="316861" cy="317716"/>
      </dsp:txXfrm>
    </dsp:sp>
    <dsp:sp modelId="{6AA788BB-E1F1-44C3-AAC8-EA7F178356FD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表单包含博文的各个信息，隐藏</a:t>
          </a:r>
          <a:endParaRPr lang="zh-CN" altLang="en-US" sz="1800" kern="1200" dirty="0"/>
        </a:p>
      </dsp:txBody>
      <dsp:txXfrm>
        <a:off x="3033928" y="1038705"/>
        <a:ext cx="2060143" cy="1206068"/>
      </dsp:txXfrm>
    </dsp:sp>
    <dsp:sp modelId="{2BC0A089-D8B9-4640-B491-F87F9E66CB66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319490" y="1482881"/>
        <a:ext cx="316861" cy="317716"/>
      </dsp:txXfrm>
    </dsp:sp>
    <dsp:sp modelId="{A5484BA5-CC14-469D-AD43-7650E93D47EF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博文点击后提交表单到</a:t>
          </a:r>
          <a:r>
            <a:rPr lang="en-US" altLang="zh-CN" sz="1800" kern="1200" dirty="0" smtClean="0"/>
            <a:t>load_blog.php</a:t>
          </a:r>
          <a:r>
            <a:rPr lang="zh-CN" altLang="en-US" sz="1800" kern="1200" dirty="0" smtClean="0"/>
            <a:t>中处理</a:t>
          </a:r>
          <a:endParaRPr lang="zh-CN" altLang="en-US" sz="1800" kern="1200" dirty="0"/>
        </a:p>
      </dsp:txBody>
      <dsp:txXfrm>
        <a:off x="6023190" y="1038705"/>
        <a:ext cx="2060143" cy="1206068"/>
      </dsp:txXfrm>
    </dsp:sp>
    <dsp:sp modelId="{0F53A9A9-A691-42E5-BA2D-AF64D1BA7E48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6894404" y="2470192"/>
        <a:ext cx="317716" cy="316861"/>
      </dsp:txXfrm>
    </dsp:sp>
    <dsp:sp modelId="{2CD6FAAE-A58C-47B4-9A70-4CC2F85DED55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Php</a:t>
          </a:r>
          <a:r>
            <a:rPr lang="zh-CN" altLang="en-US" sz="1800" kern="1200" dirty="0" smtClean="0"/>
            <a:t>根据表单传入的字段查询数据库中的博文</a:t>
          </a:r>
          <a:endParaRPr lang="zh-CN" altLang="en-US" sz="1800" kern="1200" dirty="0"/>
        </a:p>
      </dsp:txBody>
      <dsp:txXfrm>
        <a:off x="6023190" y="3173893"/>
        <a:ext cx="2060143" cy="1206068"/>
      </dsp:txXfrm>
    </dsp:sp>
    <dsp:sp modelId="{CBE51952-E5EF-4611-9719-FA05A360E000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5480910" y="3618068"/>
        <a:ext cx="316861" cy="317716"/>
      </dsp:txXfrm>
    </dsp:sp>
    <dsp:sp modelId="{0ABAC1B2-4C5E-4E46-90C3-8099BD688F4E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直接</a:t>
          </a:r>
          <a:r>
            <a:rPr lang="en-US" altLang="zh-CN" sz="1800" kern="1200" dirty="0" smtClean="0"/>
            <a:t>echo</a:t>
          </a:r>
          <a:r>
            <a:rPr lang="zh-CN" altLang="en-US" sz="1800" kern="1200" dirty="0" smtClean="0"/>
            <a:t>出</a:t>
          </a:r>
          <a:r>
            <a:rPr lang="en-US" altLang="zh-CN" sz="1800" kern="1200" dirty="0" smtClean="0"/>
            <a:t>html</a:t>
          </a:r>
          <a:r>
            <a:rPr lang="zh-CN" altLang="en-US" sz="1800" kern="1200" dirty="0" smtClean="0"/>
            <a:t>代码</a:t>
          </a:r>
          <a:endParaRPr lang="zh-CN" altLang="en-US" sz="1800" kern="1200" dirty="0"/>
        </a:p>
      </dsp:txBody>
      <dsp:txXfrm>
        <a:off x="3033928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9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6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D006-B971-486E-B9C2-545A0563CA8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E025-201D-481C-93DF-FEB597A3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112271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12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Cuckoo322</dc:creator>
  <cp:lastModifiedBy>Cuckoo322</cp:lastModifiedBy>
  <cp:revision>1</cp:revision>
  <dcterms:created xsi:type="dcterms:W3CDTF">2016-09-14T02:14:20Z</dcterms:created>
  <dcterms:modified xsi:type="dcterms:W3CDTF">2016-09-14T08:05:05Z</dcterms:modified>
</cp:coreProperties>
</file>