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974" y="-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E6A04D-8B63-45B9-8753-087D276BFCA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F52D26-63A1-471D-9F71-633F867B11A0}">
      <dgm:prSet phldrT="[文本]"/>
      <dgm:spPr/>
      <dgm:t>
        <a:bodyPr/>
        <a:lstStyle/>
        <a:p>
          <a:r>
            <a:rPr lang="zh-CN" altLang="en-US" dirty="0" smtClean="0"/>
            <a:t>博文</a:t>
          </a:r>
          <a:endParaRPr lang="zh-CN" altLang="en-US" dirty="0"/>
        </a:p>
      </dgm:t>
    </dgm:pt>
    <dgm:pt modelId="{9BA9478D-4B4E-4A66-BE31-4A67094EEF11}" type="parTrans" cxnId="{075C22F6-DC82-44B2-978D-31820266AF88}">
      <dgm:prSet/>
      <dgm:spPr/>
      <dgm:t>
        <a:bodyPr/>
        <a:lstStyle/>
        <a:p>
          <a:endParaRPr lang="zh-CN" altLang="en-US"/>
        </a:p>
      </dgm:t>
    </dgm:pt>
    <dgm:pt modelId="{D02E3EE2-AF08-4311-84FB-58DFFC729DFE}" type="sibTrans" cxnId="{075C22F6-DC82-44B2-978D-31820266AF88}">
      <dgm:prSet/>
      <dgm:spPr/>
      <dgm:t>
        <a:bodyPr/>
        <a:lstStyle/>
        <a:p>
          <a:endParaRPr lang="zh-CN" altLang="en-US"/>
        </a:p>
      </dgm:t>
    </dgm:pt>
    <dgm:pt modelId="{85B05BA8-6290-4906-8534-F11A8995F395}">
      <dgm:prSet phldrT="[文本]"/>
      <dgm:spPr/>
      <dgm:t>
        <a:bodyPr/>
        <a:lstStyle/>
        <a:p>
          <a:r>
            <a:rPr lang="zh-CN" altLang="en-US" dirty="0" smtClean="0"/>
            <a:t>内容</a:t>
          </a:r>
          <a:r>
            <a:rPr lang="en-US" altLang="zh-CN" dirty="0" smtClean="0"/>
            <a:t>html</a:t>
          </a:r>
          <a:endParaRPr lang="zh-CN" altLang="en-US" dirty="0"/>
        </a:p>
      </dgm:t>
    </dgm:pt>
    <dgm:pt modelId="{B6CAB3B6-989D-4595-BE06-5F1AE25F5C98}" type="parTrans" cxnId="{575F898F-F472-406D-ADF4-CBF42B75D86C}">
      <dgm:prSet/>
      <dgm:spPr/>
      <dgm:t>
        <a:bodyPr/>
        <a:lstStyle/>
        <a:p>
          <a:endParaRPr lang="zh-CN" altLang="en-US"/>
        </a:p>
      </dgm:t>
    </dgm:pt>
    <dgm:pt modelId="{3DDD9273-AF89-42D0-8765-D91BAE4952D9}" type="sibTrans" cxnId="{575F898F-F472-406D-ADF4-CBF42B75D86C}">
      <dgm:prSet/>
      <dgm:spPr/>
      <dgm:t>
        <a:bodyPr/>
        <a:lstStyle/>
        <a:p>
          <a:endParaRPr lang="zh-CN" altLang="en-US"/>
        </a:p>
      </dgm:t>
    </dgm:pt>
    <dgm:pt modelId="{05339E9A-2EFC-4FDC-A5AE-7807CF4214A7}">
      <dgm:prSet phldrT="[文本]"/>
      <dgm:spPr/>
      <dgm:t>
        <a:bodyPr/>
        <a:lstStyle/>
        <a:p>
          <a:r>
            <a:rPr lang="zh-CN" altLang="en-US" dirty="0" smtClean="0"/>
            <a:t>生成一条</a:t>
          </a:r>
          <a:r>
            <a:rPr lang="en-US" altLang="zh-CN" dirty="0" smtClean="0"/>
            <a:t>blog</a:t>
          </a:r>
          <a:r>
            <a:rPr lang="zh-CN" altLang="en-US" dirty="0" smtClean="0"/>
            <a:t>数据</a:t>
          </a:r>
          <a:r>
            <a:rPr lang="en-US" altLang="zh-CN" dirty="0" smtClean="0"/>
            <a:t>B</a:t>
          </a:r>
          <a:endParaRPr lang="zh-CN" altLang="en-US" dirty="0"/>
        </a:p>
      </dgm:t>
    </dgm:pt>
    <dgm:pt modelId="{945493A3-6DFA-404C-B753-B27DFC83A3FB}" type="parTrans" cxnId="{1CCF9730-3546-4D94-A4F1-E99D0B1463F2}">
      <dgm:prSet/>
      <dgm:spPr/>
      <dgm:t>
        <a:bodyPr/>
        <a:lstStyle/>
        <a:p>
          <a:endParaRPr lang="zh-CN" altLang="en-US"/>
        </a:p>
      </dgm:t>
    </dgm:pt>
    <dgm:pt modelId="{80CC4C83-5176-4179-B97F-344AE5D51484}" type="sibTrans" cxnId="{1CCF9730-3546-4D94-A4F1-E99D0B1463F2}">
      <dgm:prSet/>
      <dgm:spPr/>
      <dgm:t>
        <a:bodyPr/>
        <a:lstStyle/>
        <a:p>
          <a:endParaRPr lang="zh-CN" altLang="en-US"/>
        </a:p>
      </dgm:t>
    </dgm:pt>
    <dgm:pt modelId="{EA3CDFB5-3933-4103-AE31-88CE38BD0FCE}">
      <dgm:prSet phldrT="[文本]"/>
      <dgm:spPr/>
      <dgm:t>
        <a:bodyPr/>
        <a:lstStyle/>
        <a:p>
          <a:r>
            <a:rPr lang="zh-CN" altLang="en-US" dirty="0" smtClean="0"/>
            <a:t>内容多媒体</a:t>
          </a:r>
          <a:endParaRPr lang="zh-CN" altLang="en-US" dirty="0"/>
        </a:p>
      </dgm:t>
    </dgm:pt>
    <dgm:pt modelId="{8F744161-A047-40AC-B416-3120A065BAF4}" type="parTrans" cxnId="{2B457B85-B6D0-408C-86A1-617A9402A354}">
      <dgm:prSet/>
      <dgm:spPr/>
      <dgm:t>
        <a:bodyPr/>
        <a:lstStyle/>
        <a:p>
          <a:endParaRPr lang="zh-CN" altLang="en-US"/>
        </a:p>
      </dgm:t>
    </dgm:pt>
    <dgm:pt modelId="{EE767B80-50FE-47F2-97F2-FEA35D57BEB1}" type="sibTrans" cxnId="{2B457B85-B6D0-408C-86A1-617A9402A354}">
      <dgm:prSet/>
      <dgm:spPr/>
      <dgm:t>
        <a:bodyPr/>
        <a:lstStyle/>
        <a:p>
          <a:endParaRPr lang="zh-CN" altLang="en-US"/>
        </a:p>
      </dgm:t>
    </dgm:pt>
    <dgm:pt modelId="{8AF51D5C-F70D-463B-8526-DE3BE9058296}">
      <dgm:prSet phldrT="[文本]"/>
      <dgm:spPr/>
      <dgm:t>
        <a:bodyPr/>
        <a:lstStyle/>
        <a:p>
          <a:r>
            <a:rPr lang="zh-CN" altLang="en-US" dirty="0" smtClean="0"/>
            <a:t>图片记录</a:t>
          </a:r>
          <a:endParaRPr lang="zh-CN" altLang="en-US" dirty="0"/>
        </a:p>
      </dgm:t>
    </dgm:pt>
    <dgm:pt modelId="{5006F23E-A335-4B9A-AEB4-83FBAA8FAD70}" type="parTrans" cxnId="{41987B0C-F891-48DD-85AA-E4ADDF5C2630}">
      <dgm:prSet/>
      <dgm:spPr/>
      <dgm:t>
        <a:bodyPr/>
        <a:lstStyle/>
        <a:p>
          <a:endParaRPr lang="zh-CN" altLang="en-US"/>
        </a:p>
      </dgm:t>
    </dgm:pt>
    <dgm:pt modelId="{D7137E96-FA64-4FA7-96BD-BE8228BD065D}" type="sibTrans" cxnId="{41987B0C-F891-48DD-85AA-E4ADDF5C2630}">
      <dgm:prSet/>
      <dgm:spPr/>
      <dgm:t>
        <a:bodyPr/>
        <a:lstStyle/>
        <a:p>
          <a:endParaRPr lang="zh-CN" altLang="en-US"/>
        </a:p>
      </dgm:t>
    </dgm:pt>
    <dgm:pt modelId="{4E5E3AAD-834D-470F-8E05-686140F73417}">
      <dgm:prSet phldrT="[文本]"/>
      <dgm:spPr/>
      <dgm:t>
        <a:bodyPr/>
        <a:lstStyle/>
        <a:p>
          <a:r>
            <a:rPr lang="en-US" altLang="zh-CN" dirty="0" smtClean="0"/>
            <a:t>Blog</a:t>
          </a:r>
          <a:r>
            <a:rPr lang="zh-CN" altLang="en-US" dirty="0" smtClean="0"/>
            <a:t>数据</a:t>
          </a:r>
          <a:r>
            <a:rPr lang="en-US" altLang="zh-CN" dirty="0" smtClean="0"/>
            <a:t>B</a:t>
          </a:r>
          <a:r>
            <a:rPr lang="zh-CN" altLang="en-US" dirty="0" smtClean="0"/>
            <a:t>的编号</a:t>
          </a:r>
          <a:endParaRPr lang="zh-CN" altLang="en-US" dirty="0"/>
        </a:p>
      </dgm:t>
    </dgm:pt>
    <dgm:pt modelId="{C38708D3-166F-4B2F-AC18-8B3309838137}" type="parTrans" cxnId="{3BF8BCBE-683F-48DE-B796-A8AEC1FD8FA4}">
      <dgm:prSet/>
      <dgm:spPr/>
      <dgm:t>
        <a:bodyPr/>
        <a:lstStyle/>
        <a:p>
          <a:endParaRPr lang="zh-CN" altLang="en-US"/>
        </a:p>
      </dgm:t>
    </dgm:pt>
    <dgm:pt modelId="{50238D60-639B-46D4-B4BC-593335F36A0F}" type="sibTrans" cxnId="{3BF8BCBE-683F-48DE-B796-A8AEC1FD8FA4}">
      <dgm:prSet/>
      <dgm:spPr/>
      <dgm:t>
        <a:bodyPr/>
        <a:lstStyle/>
        <a:p>
          <a:endParaRPr lang="zh-CN" altLang="en-US"/>
        </a:p>
      </dgm:t>
    </dgm:pt>
    <dgm:pt modelId="{31750FB3-5DCE-4C31-883C-287066046E63}">
      <dgm:prSet phldrT="[文本]"/>
      <dgm:spPr/>
      <dgm:t>
        <a:bodyPr/>
        <a:lstStyle/>
        <a:p>
          <a:r>
            <a:rPr lang="en-US" altLang="zh-CN" dirty="0" smtClean="0"/>
            <a:t>Md5</a:t>
          </a:r>
          <a:r>
            <a:rPr lang="zh-CN" altLang="en-US" dirty="0" smtClean="0"/>
            <a:t>（文件名</a:t>
          </a:r>
          <a:r>
            <a:rPr lang="en-US" altLang="zh-CN" dirty="0" smtClean="0"/>
            <a:t>+</a:t>
          </a:r>
          <a:r>
            <a:rPr lang="zh-CN" altLang="en-US" dirty="0" smtClean="0"/>
            <a:t>时间戳）</a:t>
          </a:r>
          <a:endParaRPr lang="zh-CN" altLang="en-US" dirty="0"/>
        </a:p>
      </dgm:t>
    </dgm:pt>
    <dgm:pt modelId="{238FDFB0-9CB0-4794-AF91-384F0090E31B}" type="parTrans" cxnId="{BBBC8987-ECA7-4B18-85CC-D190F9494290}">
      <dgm:prSet/>
      <dgm:spPr/>
      <dgm:t>
        <a:bodyPr/>
        <a:lstStyle/>
        <a:p>
          <a:endParaRPr lang="zh-CN" altLang="en-US"/>
        </a:p>
      </dgm:t>
    </dgm:pt>
    <dgm:pt modelId="{AB9F210E-A8A6-4DE3-8BC7-BBE823333449}" type="sibTrans" cxnId="{BBBC8987-ECA7-4B18-85CC-D190F9494290}">
      <dgm:prSet/>
      <dgm:spPr/>
      <dgm:t>
        <a:bodyPr/>
        <a:lstStyle/>
        <a:p>
          <a:endParaRPr lang="zh-CN" altLang="en-US"/>
        </a:p>
      </dgm:t>
    </dgm:pt>
    <dgm:pt modelId="{2F41DF53-61ED-479B-91E0-189DF13A20E4}">
      <dgm:prSet phldrT="[文本]"/>
      <dgm:spPr/>
      <dgm:t>
        <a:bodyPr/>
        <a:lstStyle/>
        <a:p>
          <a:r>
            <a:rPr lang="zh-CN" altLang="en-US" dirty="0" smtClean="0"/>
            <a:t>文件名</a:t>
          </a:r>
          <a:endParaRPr lang="zh-CN" altLang="en-US" dirty="0"/>
        </a:p>
      </dgm:t>
    </dgm:pt>
    <dgm:pt modelId="{7FA22975-1B26-4DB0-BF8E-F5E2605FA721}" type="parTrans" cxnId="{C13C529E-FD64-4773-B173-63183588DC91}">
      <dgm:prSet/>
      <dgm:spPr/>
      <dgm:t>
        <a:bodyPr/>
        <a:lstStyle/>
        <a:p>
          <a:endParaRPr lang="zh-CN" altLang="en-US"/>
        </a:p>
      </dgm:t>
    </dgm:pt>
    <dgm:pt modelId="{A9F85F27-B28B-48D3-B64A-C91DDC45DEC6}" type="sibTrans" cxnId="{C13C529E-FD64-4773-B173-63183588DC91}">
      <dgm:prSet/>
      <dgm:spPr/>
      <dgm:t>
        <a:bodyPr/>
        <a:lstStyle/>
        <a:p>
          <a:endParaRPr lang="zh-CN" altLang="en-US"/>
        </a:p>
      </dgm:t>
    </dgm:pt>
    <dgm:pt modelId="{F70AA8A7-93F2-4B20-88C3-2CF8579FC7FC}">
      <dgm:prSet phldrT="[文本]"/>
      <dgm:spPr/>
      <dgm:t>
        <a:bodyPr/>
        <a:lstStyle/>
        <a:p>
          <a:r>
            <a:rPr lang="zh-CN" altLang="en-US" dirty="0" smtClean="0"/>
            <a:t>时间戳</a:t>
          </a:r>
          <a:endParaRPr lang="zh-CN" altLang="en-US" dirty="0"/>
        </a:p>
      </dgm:t>
    </dgm:pt>
    <dgm:pt modelId="{0B00314A-3035-41A0-8531-2F0CA84902AF}" type="parTrans" cxnId="{198142E9-7CCF-4396-B249-DA6A61C3F263}">
      <dgm:prSet/>
      <dgm:spPr/>
      <dgm:t>
        <a:bodyPr/>
        <a:lstStyle/>
        <a:p>
          <a:endParaRPr lang="zh-CN" altLang="en-US"/>
        </a:p>
      </dgm:t>
    </dgm:pt>
    <dgm:pt modelId="{762419E0-709F-41EA-95F2-22E59EA74E3C}" type="sibTrans" cxnId="{198142E9-7CCF-4396-B249-DA6A61C3F263}">
      <dgm:prSet/>
      <dgm:spPr/>
      <dgm:t>
        <a:bodyPr/>
        <a:lstStyle/>
        <a:p>
          <a:endParaRPr lang="zh-CN" altLang="en-US"/>
        </a:p>
      </dgm:t>
    </dgm:pt>
    <dgm:pt modelId="{3EF3250C-8336-4B0F-8F8A-719D601281A2}">
      <dgm:prSet phldrT="[文本]"/>
      <dgm:spPr/>
      <dgm:t>
        <a:bodyPr/>
        <a:lstStyle/>
        <a:p>
          <a:r>
            <a:rPr lang="zh-CN" altLang="en-US" dirty="0" smtClean="0"/>
            <a:t>（</a:t>
          </a:r>
          <a:r>
            <a:rPr lang="en-US" altLang="zh-CN" dirty="0" smtClean="0"/>
            <a:t>BLOB</a:t>
          </a:r>
          <a:r>
            <a:rPr lang="zh-CN" altLang="en-US" dirty="0" smtClean="0"/>
            <a:t>文件流（有待探索实现））</a:t>
          </a:r>
          <a:endParaRPr lang="zh-CN" altLang="en-US" dirty="0"/>
        </a:p>
      </dgm:t>
    </dgm:pt>
    <dgm:pt modelId="{DF78EC70-2F5C-4FC5-844A-EA9093DD1D89}" type="parTrans" cxnId="{DB8F3533-70E8-42C3-A941-D909F5634456}">
      <dgm:prSet/>
      <dgm:spPr/>
      <dgm:t>
        <a:bodyPr/>
        <a:lstStyle/>
        <a:p>
          <a:endParaRPr lang="zh-CN" altLang="en-US"/>
        </a:p>
      </dgm:t>
    </dgm:pt>
    <dgm:pt modelId="{8D732C7E-1A50-497F-B5E4-FDDE93B8E855}" type="sibTrans" cxnId="{DB8F3533-70E8-42C3-A941-D909F5634456}">
      <dgm:prSet/>
      <dgm:spPr/>
      <dgm:t>
        <a:bodyPr/>
        <a:lstStyle/>
        <a:p>
          <a:endParaRPr lang="zh-CN" altLang="en-US"/>
        </a:p>
      </dgm:t>
    </dgm:pt>
    <dgm:pt modelId="{967AAF01-420E-4B08-86F9-96F5545F14A3}">
      <dgm:prSet phldrT="[文本]"/>
      <dgm:spPr/>
      <dgm:t>
        <a:bodyPr/>
        <a:lstStyle/>
        <a:p>
          <a:r>
            <a:rPr lang="zh-CN" altLang="en-US" dirty="0" smtClean="0"/>
            <a:t>视频</a:t>
          </a:r>
          <a:endParaRPr lang="zh-CN" altLang="en-US" dirty="0"/>
        </a:p>
      </dgm:t>
    </dgm:pt>
    <dgm:pt modelId="{2EFDB99A-6119-47EF-BAC9-875C81AA575E}" type="parTrans" cxnId="{20A0E4E8-5DAD-4C66-9997-FC2AB6357822}">
      <dgm:prSet/>
      <dgm:spPr/>
      <dgm:t>
        <a:bodyPr/>
        <a:lstStyle/>
        <a:p>
          <a:endParaRPr lang="zh-CN" altLang="en-US"/>
        </a:p>
      </dgm:t>
    </dgm:pt>
    <dgm:pt modelId="{7D42034B-23BF-48C7-8752-798DD157473F}" type="sibTrans" cxnId="{20A0E4E8-5DAD-4C66-9997-FC2AB6357822}">
      <dgm:prSet/>
      <dgm:spPr/>
      <dgm:t>
        <a:bodyPr/>
        <a:lstStyle/>
        <a:p>
          <a:endParaRPr lang="zh-CN" altLang="en-US"/>
        </a:p>
      </dgm:t>
    </dgm:pt>
    <dgm:pt modelId="{6443B5D9-C4FE-4971-BEFA-4518FAA6B9EE}">
      <dgm:prSet phldrT="[文本]"/>
      <dgm:spPr/>
      <dgm:t>
        <a:bodyPr/>
        <a:lstStyle/>
        <a:p>
          <a:r>
            <a:rPr lang="zh-CN" altLang="en-US" dirty="0" smtClean="0"/>
            <a:t>保存在</a:t>
          </a:r>
          <a:r>
            <a:rPr lang="en-US" altLang="zh-CN" dirty="0" smtClean="0"/>
            <a:t>image</a:t>
          </a:r>
          <a:r>
            <a:rPr lang="zh-CN" altLang="en-US" dirty="0" smtClean="0"/>
            <a:t>文件夹下的路径</a:t>
          </a:r>
          <a:endParaRPr lang="zh-CN" altLang="en-US" dirty="0"/>
        </a:p>
      </dgm:t>
    </dgm:pt>
    <dgm:pt modelId="{00A69469-8127-4EAD-BDD6-EA5D35F6B045}" type="parTrans" cxnId="{8ECBB6F7-EA88-4BE8-959E-29A0B1E1244F}">
      <dgm:prSet/>
      <dgm:spPr/>
      <dgm:t>
        <a:bodyPr/>
        <a:lstStyle/>
        <a:p>
          <a:endParaRPr lang="zh-CN" altLang="en-US"/>
        </a:p>
      </dgm:t>
    </dgm:pt>
    <dgm:pt modelId="{FFFEDF09-38FF-404F-B76B-60EF4D6071A0}" type="sibTrans" cxnId="{8ECBB6F7-EA88-4BE8-959E-29A0B1E1244F}">
      <dgm:prSet/>
      <dgm:spPr/>
      <dgm:t>
        <a:bodyPr/>
        <a:lstStyle/>
        <a:p>
          <a:endParaRPr lang="zh-CN" altLang="en-US"/>
        </a:p>
      </dgm:t>
    </dgm:pt>
    <dgm:pt modelId="{4A154588-4C68-4407-92F1-0DE8067CCED6}">
      <dgm:prSet phldrT="[文本]"/>
      <dgm:spPr/>
      <dgm:t>
        <a:bodyPr/>
        <a:lstStyle/>
        <a:p>
          <a:r>
            <a:rPr lang="zh-CN" altLang="en-US" dirty="0" smtClean="0"/>
            <a:t>音频</a:t>
          </a:r>
          <a:endParaRPr lang="zh-CN" altLang="en-US" dirty="0"/>
        </a:p>
      </dgm:t>
    </dgm:pt>
    <dgm:pt modelId="{939CF718-2B68-4DAE-97C5-B19E946F4517}" type="parTrans" cxnId="{7A703CC1-1580-4D37-9D49-B38239E8A8C8}">
      <dgm:prSet/>
      <dgm:spPr/>
      <dgm:t>
        <a:bodyPr/>
        <a:lstStyle/>
        <a:p>
          <a:endParaRPr lang="zh-CN" altLang="en-US"/>
        </a:p>
      </dgm:t>
    </dgm:pt>
    <dgm:pt modelId="{EF158BA9-2302-4B32-980F-C874BAB61E66}" type="sibTrans" cxnId="{7A703CC1-1580-4D37-9D49-B38239E8A8C8}">
      <dgm:prSet/>
      <dgm:spPr/>
      <dgm:t>
        <a:bodyPr/>
        <a:lstStyle/>
        <a:p>
          <a:endParaRPr lang="zh-CN" altLang="en-US"/>
        </a:p>
      </dgm:t>
    </dgm:pt>
    <dgm:pt modelId="{2D40A294-CD13-4BD8-AD5D-2495FF769D37}">
      <dgm:prSet phldrT="[文本]"/>
      <dgm:spPr/>
      <dgm:t>
        <a:bodyPr/>
        <a:lstStyle/>
        <a:p>
          <a:r>
            <a:rPr lang="en-US" altLang="zh-CN" dirty="0" smtClean="0"/>
            <a:t>Blog</a:t>
          </a:r>
          <a:r>
            <a:rPr lang="zh-CN" altLang="en-US" dirty="0" smtClean="0"/>
            <a:t>数据</a:t>
          </a:r>
          <a:r>
            <a:rPr lang="en-US" altLang="zh-CN" dirty="0" smtClean="0"/>
            <a:t>B</a:t>
          </a:r>
          <a:r>
            <a:rPr lang="zh-CN" altLang="en-US" dirty="0" smtClean="0"/>
            <a:t>的编号</a:t>
          </a:r>
          <a:endParaRPr lang="zh-CN" altLang="en-US" dirty="0"/>
        </a:p>
      </dgm:t>
    </dgm:pt>
    <dgm:pt modelId="{C83C335C-7B97-4181-A1FE-9781F63637F0}" type="parTrans" cxnId="{3CA2F5D6-EFF5-4E11-8315-F813AB548634}">
      <dgm:prSet/>
      <dgm:spPr/>
      <dgm:t>
        <a:bodyPr/>
        <a:lstStyle/>
        <a:p>
          <a:endParaRPr lang="zh-CN" altLang="en-US"/>
        </a:p>
      </dgm:t>
    </dgm:pt>
    <dgm:pt modelId="{CE0B0787-F05E-476D-899E-EDE430688F92}" type="sibTrans" cxnId="{3CA2F5D6-EFF5-4E11-8315-F813AB548634}">
      <dgm:prSet/>
      <dgm:spPr/>
      <dgm:t>
        <a:bodyPr/>
        <a:lstStyle/>
        <a:p>
          <a:endParaRPr lang="zh-CN" altLang="en-US"/>
        </a:p>
      </dgm:t>
    </dgm:pt>
    <dgm:pt modelId="{96C5940C-75D5-4F64-9764-B0D28867BE7A}">
      <dgm:prSet phldrT="[文本]"/>
      <dgm:spPr/>
      <dgm:t>
        <a:bodyPr/>
        <a:lstStyle/>
        <a:p>
          <a:r>
            <a:rPr lang="en-US" altLang="zh-CN" dirty="0" smtClean="0"/>
            <a:t>Md5</a:t>
          </a:r>
          <a:r>
            <a:rPr lang="zh-CN" altLang="en-US" dirty="0" smtClean="0"/>
            <a:t>（文件名</a:t>
          </a:r>
          <a:r>
            <a:rPr lang="en-US" altLang="zh-CN" dirty="0" smtClean="0"/>
            <a:t>+</a:t>
          </a:r>
          <a:r>
            <a:rPr lang="zh-CN" altLang="en-US" dirty="0" smtClean="0"/>
            <a:t>时间戳）</a:t>
          </a:r>
          <a:endParaRPr lang="zh-CN" altLang="en-US" dirty="0"/>
        </a:p>
      </dgm:t>
    </dgm:pt>
    <dgm:pt modelId="{44682CB2-F9F4-4138-ABC9-DC812A1FEC9D}" type="parTrans" cxnId="{BEE73D34-C5B9-452D-8A95-578ACEBD14DF}">
      <dgm:prSet/>
      <dgm:spPr/>
      <dgm:t>
        <a:bodyPr/>
        <a:lstStyle/>
        <a:p>
          <a:endParaRPr lang="zh-CN" altLang="en-US"/>
        </a:p>
      </dgm:t>
    </dgm:pt>
    <dgm:pt modelId="{3C2507BF-A3DC-4B23-896F-DE3CEDA4A508}" type="sibTrans" cxnId="{BEE73D34-C5B9-452D-8A95-578ACEBD14DF}">
      <dgm:prSet/>
      <dgm:spPr/>
      <dgm:t>
        <a:bodyPr/>
        <a:lstStyle/>
        <a:p>
          <a:endParaRPr lang="zh-CN" altLang="en-US"/>
        </a:p>
      </dgm:t>
    </dgm:pt>
    <dgm:pt modelId="{FFE1A977-2B66-4417-B91B-C9D8613B6DCC}">
      <dgm:prSet phldrT="[文本]"/>
      <dgm:spPr/>
      <dgm:t>
        <a:bodyPr/>
        <a:lstStyle/>
        <a:p>
          <a:r>
            <a:rPr lang="zh-CN" altLang="en-US" dirty="0" smtClean="0"/>
            <a:t>文件名</a:t>
          </a:r>
          <a:endParaRPr lang="zh-CN" altLang="en-US" dirty="0"/>
        </a:p>
      </dgm:t>
    </dgm:pt>
    <dgm:pt modelId="{BFA8C8E9-875F-4C21-939F-18265372AE2C}" type="parTrans" cxnId="{45340800-3F5D-4F5D-9B5C-DB92C77A6B31}">
      <dgm:prSet/>
      <dgm:spPr/>
      <dgm:t>
        <a:bodyPr/>
        <a:lstStyle/>
        <a:p>
          <a:endParaRPr lang="zh-CN" altLang="en-US"/>
        </a:p>
      </dgm:t>
    </dgm:pt>
    <dgm:pt modelId="{6B36EEFD-6E87-406A-B64F-8EFD60E317CD}" type="sibTrans" cxnId="{45340800-3F5D-4F5D-9B5C-DB92C77A6B31}">
      <dgm:prSet/>
      <dgm:spPr/>
      <dgm:t>
        <a:bodyPr/>
        <a:lstStyle/>
        <a:p>
          <a:endParaRPr lang="zh-CN" altLang="en-US"/>
        </a:p>
      </dgm:t>
    </dgm:pt>
    <dgm:pt modelId="{5B394AB9-2A7A-47C3-8D20-E61C7D5F7798}">
      <dgm:prSet phldrT="[文本]"/>
      <dgm:spPr/>
      <dgm:t>
        <a:bodyPr/>
        <a:lstStyle/>
        <a:p>
          <a:r>
            <a:rPr lang="zh-CN" altLang="en-US" dirty="0" smtClean="0"/>
            <a:t>时间戳</a:t>
          </a:r>
          <a:endParaRPr lang="zh-CN" altLang="en-US" dirty="0"/>
        </a:p>
      </dgm:t>
    </dgm:pt>
    <dgm:pt modelId="{3E1EF0B5-07C9-4548-940B-85BE7F078ABD}" type="parTrans" cxnId="{FFEFF967-3BE8-4AE9-B995-91F0D110B4A4}">
      <dgm:prSet/>
      <dgm:spPr/>
      <dgm:t>
        <a:bodyPr/>
        <a:lstStyle/>
        <a:p>
          <a:endParaRPr lang="zh-CN" altLang="en-US"/>
        </a:p>
      </dgm:t>
    </dgm:pt>
    <dgm:pt modelId="{7F83C260-983A-40C7-9E27-7CF99A92D4D8}" type="sibTrans" cxnId="{FFEFF967-3BE8-4AE9-B995-91F0D110B4A4}">
      <dgm:prSet/>
      <dgm:spPr/>
      <dgm:t>
        <a:bodyPr/>
        <a:lstStyle/>
        <a:p>
          <a:endParaRPr lang="zh-CN" altLang="en-US"/>
        </a:p>
      </dgm:t>
    </dgm:pt>
    <dgm:pt modelId="{FAD6ABE8-AC35-4C6B-A2C7-30C9FD2DB22F}">
      <dgm:prSet phldrT="[文本]"/>
      <dgm:spPr/>
      <dgm:t>
        <a:bodyPr/>
        <a:lstStyle/>
        <a:p>
          <a:r>
            <a:rPr lang="zh-CN" altLang="en-US" dirty="0" smtClean="0"/>
            <a:t>保存在</a:t>
          </a:r>
          <a:r>
            <a:rPr lang="en-US" altLang="zh-CN" dirty="0" smtClean="0"/>
            <a:t>image</a:t>
          </a:r>
          <a:r>
            <a:rPr lang="zh-CN" altLang="en-US" dirty="0" smtClean="0"/>
            <a:t>文件夹下的路径</a:t>
          </a:r>
          <a:endParaRPr lang="zh-CN" altLang="en-US" dirty="0"/>
        </a:p>
      </dgm:t>
    </dgm:pt>
    <dgm:pt modelId="{F4286C7E-ACEF-4B01-BFCE-AF581F15B844}" type="parTrans" cxnId="{789ACE6D-8B46-4F84-8CCA-FAC2C1DF0D6D}">
      <dgm:prSet/>
      <dgm:spPr/>
      <dgm:t>
        <a:bodyPr/>
        <a:lstStyle/>
        <a:p>
          <a:endParaRPr lang="zh-CN" altLang="en-US"/>
        </a:p>
      </dgm:t>
    </dgm:pt>
    <dgm:pt modelId="{AE8C7E7E-D5F1-4238-B03E-0ADFB8FA1244}" type="sibTrans" cxnId="{789ACE6D-8B46-4F84-8CCA-FAC2C1DF0D6D}">
      <dgm:prSet/>
      <dgm:spPr/>
      <dgm:t>
        <a:bodyPr/>
        <a:lstStyle/>
        <a:p>
          <a:endParaRPr lang="zh-CN" altLang="en-US"/>
        </a:p>
      </dgm:t>
    </dgm:pt>
    <dgm:pt modelId="{492A3197-B1E5-436C-BEA0-F90AB32309FE}">
      <dgm:prSet phldrT="[文本]"/>
      <dgm:spPr/>
      <dgm:t>
        <a:bodyPr/>
        <a:lstStyle/>
        <a:p>
          <a:r>
            <a:rPr lang="zh-CN" altLang="en-US" dirty="0" smtClean="0"/>
            <a:t>（</a:t>
          </a:r>
          <a:r>
            <a:rPr lang="en-US" altLang="zh-CN" dirty="0" smtClean="0"/>
            <a:t>BLOB</a:t>
          </a:r>
          <a:r>
            <a:rPr lang="zh-CN" altLang="en-US" dirty="0" smtClean="0"/>
            <a:t>文件流（有待探索实现））</a:t>
          </a:r>
          <a:endParaRPr lang="zh-CN" altLang="en-US" dirty="0"/>
        </a:p>
      </dgm:t>
    </dgm:pt>
    <dgm:pt modelId="{6E273B8A-10C5-4B36-9C78-3FEC28CDEB12}" type="parTrans" cxnId="{C6B2126E-46ED-4755-AF12-C1EB1DF97F67}">
      <dgm:prSet/>
      <dgm:spPr/>
      <dgm:t>
        <a:bodyPr/>
        <a:lstStyle/>
        <a:p>
          <a:endParaRPr lang="zh-CN" altLang="en-US"/>
        </a:p>
      </dgm:t>
    </dgm:pt>
    <dgm:pt modelId="{E29EB785-26B4-4286-9099-4EBD961E20D2}" type="sibTrans" cxnId="{C6B2126E-46ED-4755-AF12-C1EB1DF97F67}">
      <dgm:prSet/>
      <dgm:spPr/>
      <dgm:t>
        <a:bodyPr/>
        <a:lstStyle/>
        <a:p>
          <a:endParaRPr lang="zh-CN" altLang="en-US"/>
        </a:p>
      </dgm:t>
    </dgm:pt>
    <dgm:pt modelId="{9E57D34D-3C88-42B7-96B3-70C850F9A5E0}">
      <dgm:prSet phldrT="[文本]"/>
      <dgm:spPr/>
      <dgm:t>
        <a:bodyPr/>
        <a:lstStyle/>
        <a:p>
          <a:r>
            <a:rPr lang="zh-CN" altLang="en-US" dirty="0" smtClean="0"/>
            <a:t>生成一条数据</a:t>
          </a:r>
          <a:r>
            <a:rPr lang="en-US" altLang="zh-CN" dirty="0" smtClean="0"/>
            <a:t>C</a:t>
          </a:r>
          <a:endParaRPr lang="zh-CN" altLang="en-US" dirty="0"/>
        </a:p>
      </dgm:t>
    </dgm:pt>
    <dgm:pt modelId="{7F5E74FC-794E-4542-84EE-7B0F4CD849F4}" type="parTrans" cxnId="{81461C08-0EEA-4405-BF65-2351DCBEF20E}">
      <dgm:prSet/>
      <dgm:spPr/>
      <dgm:t>
        <a:bodyPr/>
        <a:lstStyle/>
        <a:p>
          <a:endParaRPr lang="zh-CN" altLang="en-US"/>
        </a:p>
      </dgm:t>
    </dgm:pt>
    <dgm:pt modelId="{FC20199B-6678-4271-B618-E1563B6D4FF1}" type="sibTrans" cxnId="{81461C08-0EEA-4405-BF65-2351DCBEF20E}">
      <dgm:prSet/>
      <dgm:spPr/>
      <dgm:t>
        <a:bodyPr/>
        <a:lstStyle/>
        <a:p>
          <a:endParaRPr lang="zh-CN" altLang="en-US"/>
        </a:p>
      </dgm:t>
    </dgm:pt>
    <dgm:pt modelId="{42FA4167-68C2-4261-B2BD-917EAA57419B}">
      <dgm:prSet phldrT="[文本]"/>
      <dgm:spPr/>
      <dgm:t>
        <a:bodyPr/>
        <a:lstStyle/>
        <a:p>
          <a:r>
            <a:rPr lang="zh-CN" altLang="en-US" smtClean="0"/>
            <a:t>生成一条数据</a:t>
          </a:r>
          <a:r>
            <a:rPr lang="en-US" altLang="zh-CN" smtClean="0"/>
            <a:t>C</a:t>
          </a:r>
          <a:endParaRPr lang="zh-CN" altLang="en-US" dirty="0"/>
        </a:p>
      </dgm:t>
    </dgm:pt>
    <dgm:pt modelId="{84C7E339-FFCF-435A-97BE-DB009EEAEEC8}" type="parTrans" cxnId="{5E353942-B6F1-4F37-B6AA-7BC20FE351E8}">
      <dgm:prSet/>
      <dgm:spPr/>
      <dgm:t>
        <a:bodyPr/>
        <a:lstStyle/>
        <a:p>
          <a:endParaRPr lang="zh-CN" altLang="en-US"/>
        </a:p>
      </dgm:t>
    </dgm:pt>
    <dgm:pt modelId="{F66A2984-2B34-498F-878B-A31EB2D1B1CC}" type="sibTrans" cxnId="{5E353942-B6F1-4F37-B6AA-7BC20FE351E8}">
      <dgm:prSet/>
      <dgm:spPr/>
      <dgm:t>
        <a:bodyPr/>
        <a:lstStyle/>
        <a:p>
          <a:endParaRPr lang="zh-CN" altLang="en-US"/>
        </a:p>
      </dgm:t>
    </dgm:pt>
    <dgm:pt modelId="{EA3B8408-BD72-47B4-89A7-B976AF65A417}">
      <dgm:prSet phldrT="[文本]"/>
      <dgm:spPr/>
      <dgm:t>
        <a:bodyPr/>
        <a:lstStyle/>
        <a:p>
          <a:r>
            <a:rPr lang="zh-CN" altLang="en-US" dirty="0" smtClean="0"/>
            <a:t>时间戳</a:t>
          </a:r>
          <a:endParaRPr lang="zh-CN" altLang="en-US" dirty="0"/>
        </a:p>
      </dgm:t>
    </dgm:pt>
    <dgm:pt modelId="{45CEFBBF-8FEE-4D85-970D-2A53081672B1}" type="parTrans" cxnId="{6312BB1C-79C6-4CC0-A12F-6FCAF586EA23}">
      <dgm:prSet/>
      <dgm:spPr/>
      <dgm:t>
        <a:bodyPr/>
        <a:lstStyle/>
        <a:p>
          <a:endParaRPr lang="zh-CN" altLang="en-US"/>
        </a:p>
      </dgm:t>
    </dgm:pt>
    <dgm:pt modelId="{24DCE206-A51A-48F5-985C-D3AD37B5E0B0}" type="sibTrans" cxnId="{6312BB1C-79C6-4CC0-A12F-6FCAF586EA23}">
      <dgm:prSet/>
      <dgm:spPr/>
    </dgm:pt>
    <dgm:pt modelId="{FD667ADF-5931-4BD3-A67D-84E26C272DAA}">
      <dgm:prSet phldrT="[文本]"/>
      <dgm:spPr/>
      <dgm:t>
        <a:bodyPr/>
        <a:lstStyle/>
        <a:p>
          <a:r>
            <a:rPr lang="zh-CN" altLang="en-US" dirty="0" smtClean="0"/>
            <a:t>（</a:t>
          </a:r>
          <a:r>
            <a:rPr lang="en-US" altLang="zh-CN" dirty="0" smtClean="0"/>
            <a:t>BLOB</a:t>
          </a:r>
          <a:r>
            <a:rPr lang="zh-CN" altLang="en-US" dirty="0" smtClean="0"/>
            <a:t>文件流）</a:t>
          </a:r>
          <a:endParaRPr lang="zh-CN" altLang="en-US" dirty="0"/>
        </a:p>
      </dgm:t>
    </dgm:pt>
    <dgm:pt modelId="{23E2729E-DD21-4D54-9724-0C2BC75E5F50}" type="parTrans" cxnId="{4046B5E8-BEC9-48C9-A1A9-3E280249528F}">
      <dgm:prSet/>
      <dgm:spPr/>
      <dgm:t>
        <a:bodyPr/>
        <a:lstStyle/>
        <a:p>
          <a:endParaRPr lang="zh-CN" altLang="en-US"/>
        </a:p>
      </dgm:t>
    </dgm:pt>
    <dgm:pt modelId="{D7978A20-EB88-4A3A-BDC2-3A2A8263E526}" type="sibTrans" cxnId="{4046B5E8-BEC9-48C9-A1A9-3E280249528F}">
      <dgm:prSet/>
      <dgm:spPr/>
    </dgm:pt>
    <dgm:pt modelId="{DFFCDA57-B890-4B39-86FC-4B59947BC6A7}">
      <dgm:prSet phldrT="[文本]"/>
      <dgm:spPr/>
      <dgm:t>
        <a:bodyPr/>
        <a:lstStyle/>
        <a:p>
          <a:r>
            <a:rPr lang="zh-CN" altLang="en-US" dirty="0" smtClean="0"/>
            <a:t>网页</a:t>
          </a:r>
          <a:r>
            <a:rPr lang="en-US" altLang="zh-CN" dirty="0" smtClean="0"/>
            <a:t>html</a:t>
          </a:r>
          <a:r>
            <a:rPr lang="zh-CN" altLang="en-US" dirty="0" smtClean="0"/>
            <a:t>代码</a:t>
          </a:r>
          <a:endParaRPr lang="zh-CN" altLang="en-US" dirty="0"/>
        </a:p>
      </dgm:t>
    </dgm:pt>
    <dgm:pt modelId="{C73CDA37-2516-48A9-AECF-C4A8465FB919}" type="parTrans" cxnId="{9F9CC059-51CF-4EE8-A6BC-F97DD8180C6A}">
      <dgm:prSet/>
      <dgm:spPr/>
      <dgm:t>
        <a:bodyPr/>
        <a:lstStyle/>
        <a:p>
          <a:endParaRPr lang="zh-CN" altLang="en-US"/>
        </a:p>
      </dgm:t>
    </dgm:pt>
    <dgm:pt modelId="{6BD4D1B3-9A77-466A-8BAA-8317DD92AE40}" type="sibTrans" cxnId="{9F9CC059-51CF-4EE8-A6BC-F97DD8180C6A}">
      <dgm:prSet/>
      <dgm:spPr/>
    </dgm:pt>
    <dgm:pt modelId="{042CD995-21E6-4E5F-9916-D537B5EE0B2A}">
      <dgm:prSet phldrT="[文本]"/>
      <dgm:spPr/>
      <dgm:t>
        <a:bodyPr/>
        <a:lstStyle/>
        <a:p>
          <a:r>
            <a:rPr lang="en-US" altLang="zh-CN" dirty="0" smtClean="0"/>
            <a:t>Htmls</a:t>
          </a:r>
          <a:r>
            <a:rPr lang="zh-CN" altLang="en-US" dirty="0" smtClean="0"/>
            <a:t>文件夹中的文件名</a:t>
          </a:r>
          <a:endParaRPr lang="zh-CN" altLang="en-US" dirty="0"/>
        </a:p>
      </dgm:t>
    </dgm:pt>
    <dgm:pt modelId="{72D2CFF4-555F-453E-8E30-8D835151F1C6}" type="parTrans" cxnId="{02BCD854-24EA-4F85-8BAE-236619189D54}">
      <dgm:prSet/>
      <dgm:spPr/>
      <dgm:t>
        <a:bodyPr/>
        <a:lstStyle/>
        <a:p>
          <a:endParaRPr lang="zh-CN" altLang="en-US"/>
        </a:p>
      </dgm:t>
    </dgm:pt>
    <dgm:pt modelId="{87FD283B-520B-4A20-B0F2-67CF787DDC3F}" type="sibTrans" cxnId="{02BCD854-24EA-4F85-8BAE-236619189D54}">
      <dgm:prSet/>
      <dgm:spPr/>
    </dgm:pt>
    <dgm:pt modelId="{9D3E50FB-93DD-4E2E-9358-9C879633C622}" type="pres">
      <dgm:prSet presAssocID="{1FE6A04D-8B63-45B9-8753-087D276BFCA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BE7E6D4-4177-43FF-A328-7C43779C5331}" type="pres">
      <dgm:prSet presAssocID="{DAF52D26-63A1-471D-9F71-633F867B11A0}" presName="root1" presStyleCnt="0"/>
      <dgm:spPr/>
    </dgm:pt>
    <dgm:pt modelId="{B327C356-90C7-47E2-B5D0-6D388DC6647C}" type="pres">
      <dgm:prSet presAssocID="{DAF52D26-63A1-471D-9F71-633F867B11A0}" presName="LevelOneTextNode" presStyleLbl="node0" presStyleIdx="0" presStyleCnt="1">
        <dgm:presLayoutVars>
          <dgm:chPref val="3"/>
        </dgm:presLayoutVars>
      </dgm:prSet>
      <dgm:spPr/>
    </dgm:pt>
    <dgm:pt modelId="{3A3ACB47-BC84-4CD9-B2A3-BC7CC5DDB7EC}" type="pres">
      <dgm:prSet presAssocID="{DAF52D26-63A1-471D-9F71-633F867B11A0}" presName="level2hierChild" presStyleCnt="0"/>
      <dgm:spPr/>
    </dgm:pt>
    <dgm:pt modelId="{22F2B2A9-0E1E-4CAB-8FB3-BB1D24850627}" type="pres">
      <dgm:prSet presAssocID="{B6CAB3B6-989D-4595-BE06-5F1AE25F5C98}" presName="conn2-1" presStyleLbl="parChTrans1D2" presStyleIdx="0" presStyleCnt="2"/>
      <dgm:spPr/>
    </dgm:pt>
    <dgm:pt modelId="{7567ABF7-634C-42D3-974F-746CB3012ABB}" type="pres">
      <dgm:prSet presAssocID="{B6CAB3B6-989D-4595-BE06-5F1AE25F5C98}" presName="connTx" presStyleLbl="parChTrans1D2" presStyleIdx="0" presStyleCnt="2"/>
      <dgm:spPr/>
    </dgm:pt>
    <dgm:pt modelId="{72D20D99-E39F-43B6-BEA8-541D5E41FE90}" type="pres">
      <dgm:prSet presAssocID="{85B05BA8-6290-4906-8534-F11A8995F395}" presName="root2" presStyleCnt="0"/>
      <dgm:spPr/>
    </dgm:pt>
    <dgm:pt modelId="{03C2CC63-DE30-41F6-A0C4-6C5794AD3BA1}" type="pres">
      <dgm:prSet presAssocID="{85B05BA8-6290-4906-8534-F11A8995F395}" presName="LevelTwoTextNode" presStyleLbl="node2" presStyleIdx="0" presStyleCnt="2">
        <dgm:presLayoutVars>
          <dgm:chPref val="3"/>
        </dgm:presLayoutVars>
      </dgm:prSet>
      <dgm:spPr/>
    </dgm:pt>
    <dgm:pt modelId="{CF3433E0-F37E-4D04-B45B-236A0A626BEB}" type="pres">
      <dgm:prSet presAssocID="{85B05BA8-6290-4906-8534-F11A8995F395}" presName="level3hierChild" presStyleCnt="0"/>
      <dgm:spPr/>
    </dgm:pt>
    <dgm:pt modelId="{4D1A0E0D-A1C4-4B91-A697-DDE54FB9C376}" type="pres">
      <dgm:prSet presAssocID="{945493A3-6DFA-404C-B753-B27DFC83A3FB}" presName="conn2-1" presStyleLbl="parChTrans1D3" presStyleIdx="0" presStyleCnt="8"/>
      <dgm:spPr/>
    </dgm:pt>
    <dgm:pt modelId="{776647C9-17BF-4B65-A250-EE1AC75A8C78}" type="pres">
      <dgm:prSet presAssocID="{945493A3-6DFA-404C-B753-B27DFC83A3FB}" presName="connTx" presStyleLbl="parChTrans1D3" presStyleIdx="0" presStyleCnt="8"/>
      <dgm:spPr/>
    </dgm:pt>
    <dgm:pt modelId="{C4ED866C-D506-4268-8876-C8F545C4C4BC}" type="pres">
      <dgm:prSet presAssocID="{05339E9A-2EFC-4FDC-A5AE-7807CF4214A7}" presName="root2" presStyleCnt="0"/>
      <dgm:spPr/>
    </dgm:pt>
    <dgm:pt modelId="{35A38229-41C1-493C-A61D-3143DDF6F3A9}" type="pres">
      <dgm:prSet presAssocID="{05339E9A-2EFC-4FDC-A5AE-7807CF4214A7}" presName="LevelTwoTextNode" presStyleLbl="node3" presStyleIdx="0" presStyleCnt="8">
        <dgm:presLayoutVars>
          <dgm:chPref val="3"/>
        </dgm:presLayoutVars>
      </dgm:prSet>
      <dgm:spPr/>
    </dgm:pt>
    <dgm:pt modelId="{05C67FB9-EB98-4DDF-8500-C3681A3A5FC8}" type="pres">
      <dgm:prSet presAssocID="{05339E9A-2EFC-4FDC-A5AE-7807CF4214A7}" presName="level3hierChild" presStyleCnt="0"/>
      <dgm:spPr/>
    </dgm:pt>
    <dgm:pt modelId="{B96E5A21-85C4-4D15-8D23-26413C8539B1}" type="pres">
      <dgm:prSet presAssocID="{45CEFBBF-8FEE-4D85-970D-2A53081672B1}" presName="conn2-1" presStyleLbl="parChTrans1D3" presStyleIdx="1" presStyleCnt="8"/>
      <dgm:spPr/>
    </dgm:pt>
    <dgm:pt modelId="{8D533EE8-EDA5-4A57-9D21-7A81E9DCD7BF}" type="pres">
      <dgm:prSet presAssocID="{45CEFBBF-8FEE-4D85-970D-2A53081672B1}" presName="connTx" presStyleLbl="parChTrans1D3" presStyleIdx="1" presStyleCnt="8"/>
      <dgm:spPr/>
    </dgm:pt>
    <dgm:pt modelId="{ED55E85F-3DE4-45CD-885B-14F6CD6E68AE}" type="pres">
      <dgm:prSet presAssocID="{EA3B8408-BD72-47B4-89A7-B976AF65A417}" presName="root2" presStyleCnt="0"/>
      <dgm:spPr/>
    </dgm:pt>
    <dgm:pt modelId="{A490D140-4A4F-4ED6-B18F-CAB1503CD15F}" type="pres">
      <dgm:prSet presAssocID="{EA3B8408-BD72-47B4-89A7-B976AF65A417}" presName="LevelTwoTextNode" presStyleLbl="node3" presStyleIdx="1" presStyleCnt="8">
        <dgm:presLayoutVars>
          <dgm:chPref val="3"/>
        </dgm:presLayoutVars>
      </dgm:prSet>
      <dgm:spPr/>
    </dgm:pt>
    <dgm:pt modelId="{B6A12C6F-5398-4940-AAFE-EAC38CCC20BF}" type="pres">
      <dgm:prSet presAssocID="{EA3B8408-BD72-47B4-89A7-B976AF65A417}" presName="level3hierChild" presStyleCnt="0"/>
      <dgm:spPr/>
    </dgm:pt>
    <dgm:pt modelId="{363B58D9-44EE-43F1-9E61-2BC6F11474AF}" type="pres">
      <dgm:prSet presAssocID="{72D2CFF4-555F-453E-8E30-8D835151F1C6}" presName="conn2-1" presStyleLbl="parChTrans1D3" presStyleIdx="2" presStyleCnt="8"/>
      <dgm:spPr/>
    </dgm:pt>
    <dgm:pt modelId="{6FAE5E86-723B-4F2B-B22A-596A6AAEB112}" type="pres">
      <dgm:prSet presAssocID="{72D2CFF4-555F-453E-8E30-8D835151F1C6}" presName="connTx" presStyleLbl="parChTrans1D3" presStyleIdx="2" presStyleCnt="8"/>
      <dgm:spPr/>
    </dgm:pt>
    <dgm:pt modelId="{BA60BBC2-E42D-4EE5-A7C4-2C9B398D4261}" type="pres">
      <dgm:prSet presAssocID="{042CD995-21E6-4E5F-9916-D537B5EE0B2A}" presName="root2" presStyleCnt="0"/>
      <dgm:spPr/>
    </dgm:pt>
    <dgm:pt modelId="{F4F17344-2D65-44C0-BAA1-2384F2E89CFA}" type="pres">
      <dgm:prSet presAssocID="{042CD995-21E6-4E5F-9916-D537B5EE0B2A}" presName="LevelTwoTextNode" presStyleLbl="node3" presStyleIdx="2" presStyleCnt="8">
        <dgm:presLayoutVars>
          <dgm:chPref val="3"/>
        </dgm:presLayoutVars>
      </dgm:prSet>
      <dgm:spPr/>
    </dgm:pt>
    <dgm:pt modelId="{1597FAC1-686E-4E59-AB9B-9A6F6732BF93}" type="pres">
      <dgm:prSet presAssocID="{042CD995-21E6-4E5F-9916-D537B5EE0B2A}" presName="level3hierChild" presStyleCnt="0"/>
      <dgm:spPr/>
    </dgm:pt>
    <dgm:pt modelId="{0F80C431-0D81-44CF-9285-A0C2EB9115B3}" type="pres">
      <dgm:prSet presAssocID="{C73CDA37-2516-48A9-AECF-C4A8465FB919}" presName="conn2-1" presStyleLbl="parChTrans1D3" presStyleIdx="3" presStyleCnt="8"/>
      <dgm:spPr/>
    </dgm:pt>
    <dgm:pt modelId="{4BF24FAC-BF50-42BB-961A-C05E4502AD41}" type="pres">
      <dgm:prSet presAssocID="{C73CDA37-2516-48A9-AECF-C4A8465FB919}" presName="connTx" presStyleLbl="parChTrans1D3" presStyleIdx="3" presStyleCnt="8"/>
      <dgm:spPr/>
    </dgm:pt>
    <dgm:pt modelId="{9FC6E78D-AB34-4A08-9CFD-81195830D449}" type="pres">
      <dgm:prSet presAssocID="{DFFCDA57-B890-4B39-86FC-4B59947BC6A7}" presName="root2" presStyleCnt="0"/>
      <dgm:spPr/>
    </dgm:pt>
    <dgm:pt modelId="{EC1C3F4F-499F-490E-93EC-123E4B2A7E23}" type="pres">
      <dgm:prSet presAssocID="{DFFCDA57-B890-4B39-86FC-4B59947BC6A7}" presName="LevelTwoTextNode" presStyleLbl="node3" presStyleIdx="3" presStyleCnt="8">
        <dgm:presLayoutVars>
          <dgm:chPref val="3"/>
        </dgm:presLayoutVars>
      </dgm:prSet>
      <dgm:spPr/>
    </dgm:pt>
    <dgm:pt modelId="{9D190A58-568B-4360-B444-7BAB3C5A869F}" type="pres">
      <dgm:prSet presAssocID="{DFFCDA57-B890-4B39-86FC-4B59947BC6A7}" presName="level3hierChild" presStyleCnt="0"/>
      <dgm:spPr/>
    </dgm:pt>
    <dgm:pt modelId="{D7E768D1-29F3-4667-BC45-C70BF375D1BE}" type="pres">
      <dgm:prSet presAssocID="{23E2729E-DD21-4D54-9724-0C2BC75E5F50}" presName="conn2-1" presStyleLbl="parChTrans1D3" presStyleIdx="4" presStyleCnt="8"/>
      <dgm:spPr/>
    </dgm:pt>
    <dgm:pt modelId="{B24E2A97-045A-4A5B-98D7-E72BF172A3BC}" type="pres">
      <dgm:prSet presAssocID="{23E2729E-DD21-4D54-9724-0C2BC75E5F50}" presName="connTx" presStyleLbl="parChTrans1D3" presStyleIdx="4" presStyleCnt="8"/>
      <dgm:spPr/>
    </dgm:pt>
    <dgm:pt modelId="{A5C2402E-37A4-4D4D-B4C8-578D0DEE086B}" type="pres">
      <dgm:prSet presAssocID="{FD667ADF-5931-4BD3-A67D-84E26C272DAA}" presName="root2" presStyleCnt="0"/>
      <dgm:spPr/>
    </dgm:pt>
    <dgm:pt modelId="{2FC4A998-B964-4F95-B8F8-CE871985DF80}" type="pres">
      <dgm:prSet presAssocID="{FD667ADF-5931-4BD3-A67D-84E26C272DAA}" presName="LevelTwoTextNode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1F46A25-4D7A-44E8-96F8-1819701ECBA7}" type="pres">
      <dgm:prSet presAssocID="{FD667ADF-5931-4BD3-A67D-84E26C272DAA}" presName="level3hierChild" presStyleCnt="0"/>
      <dgm:spPr/>
    </dgm:pt>
    <dgm:pt modelId="{4F660CF1-2116-4C35-BBE5-0EC910F29514}" type="pres">
      <dgm:prSet presAssocID="{8F744161-A047-40AC-B416-3120A065BAF4}" presName="conn2-1" presStyleLbl="parChTrans1D2" presStyleIdx="1" presStyleCnt="2"/>
      <dgm:spPr/>
    </dgm:pt>
    <dgm:pt modelId="{F4365BDC-AFBE-4346-BC04-DCD66812687A}" type="pres">
      <dgm:prSet presAssocID="{8F744161-A047-40AC-B416-3120A065BAF4}" presName="connTx" presStyleLbl="parChTrans1D2" presStyleIdx="1" presStyleCnt="2"/>
      <dgm:spPr/>
    </dgm:pt>
    <dgm:pt modelId="{F636CACD-DCD3-4EFE-ADDB-A2A232C6E37E}" type="pres">
      <dgm:prSet presAssocID="{EA3CDFB5-3933-4103-AE31-88CE38BD0FCE}" presName="root2" presStyleCnt="0"/>
      <dgm:spPr/>
    </dgm:pt>
    <dgm:pt modelId="{A9F9D23B-04D4-4152-BCFC-50F934323CD5}" type="pres">
      <dgm:prSet presAssocID="{EA3CDFB5-3933-4103-AE31-88CE38BD0FCE}" presName="LevelTwoTextNode" presStyleLbl="node2" presStyleIdx="1" presStyleCnt="2">
        <dgm:presLayoutVars>
          <dgm:chPref val="3"/>
        </dgm:presLayoutVars>
      </dgm:prSet>
      <dgm:spPr/>
    </dgm:pt>
    <dgm:pt modelId="{B975D8C7-6AD3-4520-9DB4-EF06EDFC058E}" type="pres">
      <dgm:prSet presAssocID="{EA3CDFB5-3933-4103-AE31-88CE38BD0FCE}" presName="level3hierChild" presStyleCnt="0"/>
      <dgm:spPr/>
    </dgm:pt>
    <dgm:pt modelId="{A4EB22B0-C02D-4A1B-97FF-EF446AA2CAB3}" type="pres">
      <dgm:prSet presAssocID="{5006F23E-A335-4B9A-AEB4-83FBAA8FAD70}" presName="conn2-1" presStyleLbl="parChTrans1D3" presStyleIdx="5" presStyleCnt="8"/>
      <dgm:spPr/>
    </dgm:pt>
    <dgm:pt modelId="{7B3A4CAC-2963-4E20-B605-9A99CEB598D6}" type="pres">
      <dgm:prSet presAssocID="{5006F23E-A335-4B9A-AEB4-83FBAA8FAD70}" presName="connTx" presStyleLbl="parChTrans1D3" presStyleIdx="5" presStyleCnt="8"/>
      <dgm:spPr/>
    </dgm:pt>
    <dgm:pt modelId="{60CCA707-A49C-426E-8FB4-A4BFBD7DA3F4}" type="pres">
      <dgm:prSet presAssocID="{8AF51D5C-F70D-463B-8526-DE3BE9058296}" presName="root2" presStyleCnt="0"/>
      <dgm:spPr/>
    </dgm:pt>
    <dgm:pt modelId="{1F73E7B5-9974-483B-B109-1C827176DE28}" type="pres">
      <dgm:prSet presAssocID="{8AF51D5C-F70D-463B-8526-DE3BE9058296}" presName="LevelTwoTextNode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B7C70B-93A7-4F58-9D91-A943FE50D088}" type="pres">
      <dgm:prSet presAssocID="{8AF51D5C-F70D-463B-8526-DE3BE9058296}" presName="level3hierChild" presStyleCnt="0"/>
      <dgm:spPr/>
    </dgm:pt>
    <dgm:pt modelId="{42A19593-DA1D-4469-ADC3-3B5E4A646B71}" type="pres">
      <dgm:prSet presAssocID="{7F5E74FC-794E-4542-84EE-7B0F4CD849F4}" presName="conn2-1" presStyleLbl="parChTrans1D4" presStyleIdx="0" presStyleCnt="14"/>
      <dgm:spPr/>
    </dgm:pt>
    <dgm:pt modelId="{73663258-C3D4-411F-AD19-9509A638C9BA}" type="pres">
      <dgm:prSet presAssocID="{7F5E74FC-794E-4542-84EE-7B0F4CD849F4}" presName="connTx" presStyleLbl="parChTrans1D4" presStyleIdx="0" presStyleCnt="14"/>
      <dgm:spPr/>
    </dgm:pt>
    <dgm:pt modelId="{D8298387-7EC8-4FE7-AF60-493D46D477B8}" type="pres">
      <dgm:prSet presAssocID="{9E57D34D-3C88-42B7-96B3-70C850F9A5E0}" presName="root2" presStyleCnt="0"/>
      <dgm:spPr/>
    </dgm:pt>
    <dgm:pt modelId="{74636A41-C25D-44D2-8036-1711D9DFFBD7}" type="pres">
      <dgm:prSet presAssocID="{9E57D34D-3C88-42B7-96B3-70C850F9A5E0}" presName="LevelTwoTextNode" presStyleLbl="node4" presStyleIdx="0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5AA3A9-DC71-4410-9D04-E1F36BD596E0}" type="pres">
      <dgm:prSet presAssocID="{9E57D34D-3C88-42B7-96B3-70C850F9A5E0}" presName="level3hierChild" presStyleCnt="0"/>
      <dgm:spPr/>
    </dgm:pt>
    <dgm:pt modelId="{7DE4D4A0-0E8D-4DE8-A0D1-A347714B979D}" type="pres">
      <dgm:prSet presAssocID="{C38708D3-166F-4B2F-AC18-8B3309838137}" presName="conn2-1" presStyleLbl="parChTrans1D4" presStyleIdx="1" presStyleCnt="14"/>
      <dgm:spPr/>
    </dgm:pt>
    <dgm:pt modelId="{EFB0548A-3475-4509-A995-41E5B52B7E64}" type="pres">
      <dgm:prSet presAssocID="{C38708D3-166F-4B2F-AC18-8B3309838137}" presName="connTx" presStyleLbl="parChTrans1D4" presStyleIdx="1" presStyleCnt="14"/>
      <dgm:spPr/>
    </dgm:pt>
    <dgm:pt modelId="{71DB23CD-8D8D-4F9C-B161-1C1CAB6F43BE}" type="pres">
      <dgm:prSet presAssocID="{4E5E3AAD-834D-470F-8E05-686140F73417}" presName="root2" presStyleCnt="0"/>
      <dgm:spPr/>
    </dgm:pt>
    <dgm:pt modelId="{CD5B7D82-4E93-4AA9-B4A1-53A5C7766DB9}" type="pres">
      <dgm:prSet presAssocID="{4E5E3AAD-834D-470F-8E05-686140F73417}" presName="LevelTwoTextNode" presStyleLbl="node4" presStyleIdx="1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4439281-E45D-48E4-B5B8-FAAE109A0154}" type="pres">
      <dgm:prSet presAssocID="{4E5E3AAD-834D-470F-8E05-686140F73417}" presName="level3hierChild" presStyleCnt="0"/>
      <dgm:spPr/>
    </dgm:pt>
    <dgm:pt modelId="{2A0672A0-5323-443B-AF4B-07EEDDE9113F}" type="pres">
      <dgm:prSet presAssocID="{238FDFB0-9CB0-4794-AF91-384F0090E31B}" presName="conn2-1" presStyleLbl="parChTrans1D4" presStyleIdx="2" presStyleCnt="14"/>
      <dgm:spPr/>
    </dgm:pt>
    <dgm:pt modelId="{34D718EE-C9C4-4757-9AE4-C4FE94B52EAB}" type="pres">
      <dgm:prSet presAssocID="{238FDFB0-9CB0-4794-AF91-384F0090E31B}" presName="connTx" presStyleLbl="parChTrans1D4" presStyleIdx="2" presStyleCnt="14"/>
      <dgm:spPr/>
    </dgm:pt>
    <dgm:pt modelId="{A4809AE6-5542-442B-9BE0-8A032E591E7F}" type="pres">
      <dgm:prSet presAssocID="{31750FB3-5DCE-4C31-883C-287066046E63}" presName="root2" presStyleCnt="0"/>
      <dgm:spPr/>
    </dgm:pt>
    <dgm:pt modelId="{41124FB1-BAC8-4C83-B1A6-A9247F96563F}" type="pres">
      <dgm:prSet presAssocID="{31750FB3-5DCE-4C31-883C-287066046E63}" presName="LevelTwoTextNode" presStyleLbl="node4" presStyleIdx="2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78ECE4D-C2EA-4F66-8BC4-67FE06F7D7D0}" type="pres">
      <dgm:prSet presAssocID="{31750FB3-5DCE-4C31-883C-287066046E63}" presName="level3hierChild" presStyleCnt="0"/>
      <dgm:spPr/>
    </dgm:pt>
    <dgm:pt modelId="{98CBFC29-3F8C-4BCF-A652-391530882322}" type="pres">
      <dgm:prSet presAssocID="{7FA22975-1B26-4DB0-BF8E-F5E2605FA721}" presName="conn2-1" presStyleLbl="parChTrans1D4" presStyleIdx="3" presStyleCnt="14"/>
      <dgm:spPr/>
    </dgm:pt>
    <dgm:pt modelId="{BDE0DD10-8339-41EA-9699-1F48C78CA19F}" type="pres">
      <dgm:prSet presAssocID="{7FA22975-1B26-4DB0-BF8E-F5E2605FA721}" presName="connTx" presStyleLbl="parChTrans1D4" presStyleIdx="3" presStyleCnt="14"/>
      <dgm:spPr/>
    </dgm:pt>
    <dgm:pt modelId="{1144F9C7-5CF1-4F25-8E28-DC7812E9D125}" type="pres">
      <dgm:prSet presAssocID="{2F41DF53-61ED-479B-91E0-189DF13A20E4}" presName="root2" presStyleCnt="0"/>
      <dgm:spPr/>
    </dgm:pt>
    <dgm:pt modelId="{F652BB86-9327-46D3-80F7-832DF6794AB3}" type="pres">
      <dgm:prSet presAssocID="{2F41DF53-61ED-479B-91E0-189DF13A20E4}" presName="LevelTwoTextNode" presStyleLbl="node4" presStyleIdx="3" presStyleCnt="14">
        <dgm:presLayoutVars>
          <dgm:chPref val="3"/>
        </dgm:presLayoutVars>
      </dgm:prSet>
      <dgm:spPr/>
    </dgm:pt>
    <dgm:pt modelId="{76CBFA29-91EE-43F4-9225-411FD709470F}" type="pres">
      <dgm:prSet presAssocID="{2F41DF53-61ED-479B-91E0-189DF13A20E4}" presName="level3hierChild" presStyleCnt="0"/>
      <dgm:spPr/>
    </dgm:pt>
    <dgm:pt modelId="{F69C2E76-7CCF-47A3-B12B-6EEC64D4F097}" type="pres">
      <dgm:prSet presAssocID="{0B00314A-3035-41A0-8531-2F0CA84902AF}" presName="conn2-1" presStyleLbl="parChTrans1D4" presStyleIdx="4" presStyleCnt="14"/>
      <dgm:spPr/>
    </dgm:pt>
    <dgm:pt modelId="{D51A7D73-664D-49F2-8BE7-3E169EB30B5B}" type="pres">
      <dgm:prSet presAssocID="{0B00314A-3035-41A0-8531-2F0CA84902AF}" presName="connTx" presStyleLbl="parChTrans1D4" presStyleIdx="4" presStyleCnt="14"/>
      <dgm:spPr/>
    </dgm:pt>
    <dgm:pt modelId="{174FDA97-1EBE-4C7B-B736-B1E197C66DEB}" type="pres">
      <dgm:prSet presAssocID="{F70AA8A7-93F2-4B20-88C3-2CF8579FC7FC}" presName="root2" presStyleCnt="0"/>
      <dgm:spPr/>
    </dgm:pt>
    <dgm:pt modelId="{F556E4D4-5AF8-4D94-8B81-6C83F4902463}" type="pres">
      <dgm:prSet presAssocID="{F70AA8A7-93F2-4B20-88C3-2CF8579FC7FC}" presName="LevelTwoTextNode" presStyleLbl="node4" presStyleIdx="4" presStyleCnt="14">
        <dgm:presLayoutVars>
          <dgm:chPref val="3"/>
        </dgm:presLayoutVars>
      </dgm:prSet>
      <dgm:spPr/>
    </dgm:pt>
    <dgm:pt modelId="{2C744212-B5DF-4794-8A87-96E1822667A1}" type="pres">
      <dgm:prSet presAssocID="{F70AA8A7-93F2-4B20-88C3-2CF8579FC7FC}" presName="level3hierChild" presStyleCnt="0"/>
      <dgm:spPr/>
    </dgm:pt>
    <dgm:pt modelId="{8C31CB1A-30B2-46A2-98BC-60251173193F}" type="pres">
      <dgm:prSet presAssocID="{00A69469-8127-4EAD-BDD6-EA5D35F6B045}" presName="conn2-1" presStyleLbl="parChTrans1D4" presStyleIdx="5" presStyleCnt="14"/>
      <dgm:spPr/>
    </dgm:pt>
    <dgm:pt modelId="{82DCC7F6-B7D9-40D8-94D2-8E0F17D9EB9F}" type="pres">
      <dgm:prSet presAssocID="{00A69469-8127-4EAD-BDD6-EA5D35F6B045}" presName="connTx" presStyleLbl="parChTrans1D4" presStyleIdx="5" presStyleCnt="14"/>
      <dgm:spPr/>
    </dgm:pt>
    <dgm:pt modelId="{6D6C2E1E-41DF-421D-AF95-26A5DD662D0C}" type="pres">
      <dgm:prSet presAssocID="{6443B5D9-C4FE-4971-BEFA-4518FAA6B9EE}" presName="root2" presStyleCnt="0"/>
      <dgm:spPr/>
    </dgm:pt>
    <dgm:pt modelId="{5A21479E-7FA6-4F9D-AC2C-80E94A3728CA}" type="pres">
      <dgm:prSet presAssocID="{6443B5D9-C4FE-4971-BEFA-4518FAA6B9EE}" presName="LevelTwoTextNode" presStyleLbl="node4" presStyleIdx="5" presStyleCnt="14">
        <dgm:presLayoutVars>
          <dgm:chPref val="3"/>
        </dgm:presLayoutVars>
      </dgm:prSet>
      <dgm:spPr/>
    </dgm:pt>
    <dgm:pt modelId="{83D42D31-9C41-42C7-8245-3943DA0A57D5}" type="pres">
      <dgm:prSet presAssocID="{6443B5D9-C4FE-4971-BEFA-4518FAA6B9EE}" presName="level3hierChild" presStyleCnt="0"/>
      <dgm:spPr/>
    </dgm:pt>
    <dgm:pt modelId="{0CF485DE-1FCD-4950-A5D7-719AA99FE18B}" type="pres">
      <dgm:prSet presAssocID="{DF78EC70-2F5C-4FC5-844A-EA9093DD1D89}" presName="conn2-1" presStyleLbl="parChTrans1D4" presStyleIdx="6" presStyleCnt="14"/>
      <dgm:spPr/>
    </dgm:pt>
    <dgm:pt modelId="{8F3AAFF3-56C4-4AF3-8781-FFB8F8657CEE}" type="pres">
      <dgm:prSet presAssocID="{DF78EC70-2F5C-4FC5-844A-EA9093DD1D89}" presName="connTx" presStyleLbl="parChTrans1D4" presStyleIdx="6" presStyleCnt="14"/>
      <dgm:spPr/>
    </dgm:pt>
    <dgm:pt modelId="{3CEA034A-26B4-491E-B040-C78F5B8E1B67}" type="pres">
      <dgm:prSet presAssocID="{3EF3250C-8336-4B0F-8F8A-719D601281A2}" presName="root2" presStyleCnt="0"/>
      <dgm:spPr/>
    </dgm:pt>
    <dgm:pt modelId="{E8944E02-E12B-4FC1-B0D8-4CADA7FBB05E}" type="pres">
      <dgm:prSet presAssocID="{3EF3250C-8336-4B0F-8F8A-719D601281A2}" presName="LevelTwoTextNode" presStyleLbl="node4" presStyleIdx="6" presStyleCnt="14">
        <dgm:presLayoutVars>
          <dgm:chPref val="3"/>
        </dgm:presLayoutVars>
      </dgm:prSet>
      <dgm:spPr/>
    </dgm:pt>
    <dgm:pt modelId="{31994E45-EEE9-4657-A136-A5670E73DEDB}" type="pres">
      <dgm:prSet presAssocID="{3EF3250C-8336-4B0F-8F8A-719D601281A2}" presName="level3hierChild" presStyleCnt="0"/>
      <dgm:spPr/>
    </dgm:pt>
    <dgm:pt modelId="{00394C58-A2EB-4B40-AB0E-5E38918EF110}" type="pres">
      <dgm:prSet presAssocID="{939CF718-2B68-4DAE-97C5-B19E946F4517}" presName="conn2-1" presStyleLbl="parChTrans1D3" presStyleIdx="6" presStyleCnt="8"/>
      <dgm:spPr/>
    </dgm:pt>
    <dgm:pt modelId="{D2125E6D-2048-4E70-B2D1-E3E919EBA33F}" type="pres">
      <dgm:prSet presAssocID="{939CF718-2B68-4DAE-97C5-B19E946F4517}" presName="connTx" presStyleLbl="parChTrans1D3" presStyleIdx="6" presStyleCnt="8"/>
      <dgm:spPr/>
    </dgm:pt>
    <dgm:pt modelId="{0D1177CE-AB78-4C7A-AC1F-4094023034A6}" type="pres">
      <dgm:prSet presAssocID="{4A154588-4C68-4407-92F1-0DE8067CCED6}" presName="root2" presStyleCnt="0"/>
      <dgm:spPr/>
    </dgm:pt>
    <dgm:pt modelId="{ED6C8AC3-3C5A-41DC-8E34-531E5F67531A}" type="pres">
      <dgm:prSet presAssocID="{4A154588-4C68-4407-92F1-0DE8067CCED6}" presName="LevelTwoTextNode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EAE51C-B768-45A2-9844-64A52FF436DE}" type="pres">
      <dgm:prSet presAssocID="{4A154588-4C68-4407-92F1-0DE8067CCED6}" presName="level3hierChild" presStyleCnt="0"/>
      <dgm:spPr/>
    </dgm:pt>
    <dgm:pt modelId="{7B0415EB-01B0-4701-BF8E-E11D71ECFAF4}" type="pres">
      <dgm:prSet presAssocID="{84C7E339-FFCF-435A-97BE-DB009EEAEEC8}" presName="conn2-1" presStyleLbl="parChTrans1D4" presStyleIdx="7" presStyleCnt="14"/>
      <dgm:spPr/>
    </dgm:pt>
    <dgm:pt modelId="{54C4256A-E2CB-4FD8-9AA2-B094DA48996C}" type="pres">
      <dgm:prSet presAssocID="{84C7E339-FFCF-435A-97BE-DB009EEAEEC8}" presName="connTx" presStyleLbl="parChTrans1D4" presStyleIdx="7" presStyleCnt="14"/>
      <dgm:spPr/>
    </dgm:pt>
    <dgm:pt modelId="{6DEE74A1-D6D7-496B-94EC-76E5313086E2}" type="pres">
      <dgm:prSet presAssocID="{42FA4167-68C2-4261-B2BD-917EAA57419B}" presName="root2" presStyleCnt="0"/>
      <dgm:spPr/>
    </dgm:pt>
    <dgm:pt modelId="{71E1DEFE-F7A8-4D0B-B2B8-8EFD26F5D450}" type="pres">
      <dgm:prSet presAssocID="{42FA4167-68C2-4261-B2BD-917EAA57419B}" presName="LevelTwoTextNode" presStyleLbl="node4" presStyleIdx="7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A67BB3-B77C-4A04-B50D-188834AB6852}" type="pres">
      <dgm:prSet presAssocID="{42FA4167-68C2-4261-B2BD-917EAA57419B}" presName="level3hierChild" presStyleCnt="0"/>
      <dgm:spPr/>
    </dgm:pt>
    <dgm:pt modelId="{B344438B-FB3C-47C8-BC72-17465F6589EC}" type="pres">
      <dgm:prSet presAssocID="{C83C335C-7B97-4181-A1FE-9781F63637F0}" presName="conn2-1" presStyleLbl="parChTrans1D4" presStyleIdx="8" presStyleCnt="14"/>
      <dgm:spPr/>
    </dgm:pt>
    <dgm:pt modelId="{5CE1AE51-E0B1-4280-833D-1A9216147800}" type="pres">
      <dgm:prSet presAssocID="{C83C335C-7B97-4181-A1FE-9781F63637F0}" presName="connTx" presStyleLbl="parChTrans1D4" presStyleIdx="8" presStyleCnt="14"/>
      <dgm:spPr/>
    </dgm:pt>
    <dgm:pt modelId="{70AA4D29-D2F2-47F8-8AC1-CA50E313F9E0}" type="pres">
      <dgm:prSet presAssocID="{2D40A294-CD13-4BD8-AD5D-2495FF769D37}" presName="root2" presStyleCnt="0"/>
      <dgm:spPr/>
    </dgm:pt>
    <dgm:pt modelId="{C38ED792-4463-4715-96F6-3FDF42F56678}" type="pres">
      <dgm:prSet presAssocID="{2D40A294-CD13-4BD8-AD5D-2495FF769D37}" presName="LevelTwoTextNode" presStyleLbl="node4" presStyleIdx="8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1D814D6-10D8-4D9D-A286-DFBD90BAC498}" type="pres">
      <dgm:prSet presAssocID="{2D40A294-CD13-4BD8-AD5D-2495FF769D37}" presName="level3hierChild" presStyleCnt="0"/>
      <dgm:spPr/>
    </dgm:pt>
    <dgm:pt modelId="{3B863844-9638-446C-B728-11BEC5BAC4E8}" type="pres">
      <dgm:prSet presAssocID="{44682CB2-F9F4-4138-ABC9-DC812A1FEC9D}" presName="conn2-1" presStyleLbl="parChTrans1D4" presStyleIdx="9" presStyleCnt="14"/>
      <dgm:spPr/>
    </dgm:pt>
    <dgm:pt modelId="{7E5995C0-94EF-4847-B045-48DEAF170F88}" type="pres">
      <dgm:prSet presAssocID="{44682CB2-F9F4-4138-ABC9-DC812A1FEC9D}" presName="connTx" presStyleLbl="parChTrans1D4" presStyleIdx="9" presStyleCnt="14"/>
      <dgm:spPr/>
    </dgm:pt>
    <dgm:pt modelId="{0AB2CAA1-1A2B-4230-94FE-1762C772152F}" type="pres">
      <dgm:prSet presAssocID="{96C5940C-75D5-4F64-9764-B0D28867BE7A}" presName="root2" presStyleCnt="0"/>
      <dgm:spPr/>
    </dgm:pt>
    <dgm:pt modelId="{F1CEDC2F-DD90-4884-86ED-4451E54DD506}" type="pres">
      <dgm:prSet presAssocID="{96C5940C-75D5-4F64-9764-B0D28867BE7A}" presName="LevelTwoTextNode" presStyleLbl="node4" presStyleIdx="9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211BFA-9B4A-49B7-9CEC-F51623004A32}" type="pres">
      <dgm:prSet presAssocID="{96C5940C-75D5-4F64-9764-B0D28867BE7A}" presName="level3hierChild" presStyleCnt="0"/>
      <dgm:spPr/>
    </dgm:pt>
    <dgm:pt modelId="{01BF2F14-2A0B-4F33-9ACC-B0EFC1C6CFD1}" type="pres">
      <dgm:prSet presAssocID="{BFA8C8E9-875F-4C21-939F-18265372AE2C}" presName="conn2-1" presStyleLbl="parChTrans1D4" presStyleIdx="10" presStyleCnt="14"/>
      <dgm:spPr/>
    </dgm:pt>
    <dgm:pt modelId="{0E09985F-1E7C-43FA-A11D-8456DD917473}" type="pres">
      <dgm:prSet presAssocID="{BFA8C8E9-875F-4C21-939F-18265372AE2C}" presName="connTx" presStyleLbl="parChTrans1D4" presStyleIdx="10" presStyleCnt="14"/>
      <dgm:spPr/>
    </dgm:pt>
    <dgm:pt modelId="{CC818168-D34A-465C-AFC3-8E7916D39744}" type="pres">
      <dgm:prSet presAssocID="{FFE1A977-2B66-4417-B91B-C9D8613B6DCC}" presName="root2" presStyleCnt="0"/>
      <dgm:spPr/>
    </dgm:pt>
    <dgm:pt modelId="{F693D9B5-113D-45D3-8881-E95F42D227A7}" type="pres">
      <dgm:prSet presAssocID="{FFE1A977-2B66-4417-B91B-C9D8613B6DCC}" presName="LevelTwoTextNode" presStyleLbl="node4" presStyleIdx="10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E6797B-8A20-43A8-914C-6477223A7EFA}" type="pres">
      <dgm:prSet presAssocID="{FFE1A977-2B66-4417-B91B-C9D8613B6DCC}" presName="level3hierChild" presStyleCnt="0"/>
      <dgm:spPr/>
    </dgm:pt>
    <dgm:pt modelId="{4BC8642F-C0AE-4F56-BA06-126D7E2B8D85}" type="pres">
      <dgm:prSet presAssocID="{3E1EF0B5-07C9-4548-940B-85BE7F078ABD}" presName="conn2-1" presStyleLbl="parChTrans1D4" presStyleIdx="11" presStyleCnt="14"/>
      <dgm:spPr/>
    </dgm:pt>
    <dgm:pt modelId="{9514CC16-7759-47D4-810C-E77080EB0E4C}" type="pres">
      <dgm:prSet presAssocID="{3E1EF0B5-07C9-4548-940B-85BE7F078ABD}" presName="connTx" presStyleLbl="parChTrans1D4" presStyleIdx="11" presStyleCnt="14"/>
      <dgm:spPr/>
    </dgm:pt>
    <dgm:pt modelId="{9ED5BF32-700E-45F5-83AE-9E7C8B9FC900}" type="pres">
      <dgm:prSet presAssocID="{5B394AB9-2A7A-47C3-8D20-E61C7D5F7798}" presName="root2" presStyleCnt="0"/>
      <dgm:spPr/>
    </dgm:pt>
    <dgm:pt modelId="{B49CE9AF-79FD-4457-85C7-A1B3C59DFB36}" type="pres">
      <dgm:prSet presAssocID="{5B394AB9-2A7A-47C3-8D20-E61C7D5F7798}" presName="LevelTwoTextNode" presStyleLbl="node4" presStyleIdx="11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C5F512-396D-4358-8EB5-F61BD2D6C3B7}" type="pres">
      <dgm:prSet presAssocID="{5B394AB9-2A7A-47C3-8D20-E61C7D5F7798}" presName="level3hierChild" presStyleCnt="0"/>
      <dgm:spPr/>
    </dgm:pt>
    <dgm:pt modelId="{E4C6E7DA-867D-4EA7-9391-3A0C54832BA5}" type="pres">
      <dgm:prSet presAssocID="{F4286C7E-ACEF-4B01-BFCE-AF581F15B844}" presName="conn2-1" presStyleLbl="parChTrans1D4" presStyleIdx="12" presStyleCnt="14"/>
      <dgm:spPr/>
    </dgm:pt>
    <dgm:pt modelId="{50DFC7D3-ABC2-461C-B5F4-4931387813D2}" type="pres">
      <dgm:prSet presAssocID="{F4286C7E-ACEF-4B01-BFCE-AF581F15B844}" presName="connTx" presStyleLbl="parChTrans1D4" presStyleIdx="12" presStyleCnt="14"/>
      <dgm:spPr/>
    </dgm:pt>
    <dgm:pt modelId="{17EBFA7A-CE9B-4EB1-B5E8-F13727AC10FA}" type="pres">
      <dgm:prSet presAssocID="{FAD6ABE8-AC35-4C6B-A2C7-30C9FD2DB22F}" presName="root2" presStyleCnt="0"/>
      <dgm:spPr/>
    </dgm:pt>
    <dgm:pt modelId="{5B358336-4587-4FB4-8C5C-1650B2233985}" type="pres">
      <dgm:prSet presAssocID="{FAD6ABE8-AC35-4C6B-A2C7-30C9FD2DB22F}" presName="LevelTwoTextNode" presStyleLbl="node4" presStyleIdx="12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35D0C3-D95A-4633-99A7-D88C7EE40090}" type="pres">
      <dgm:prSet presAssocID="{FAD6ABE8-AC35-4C6B-A2C7-30C9FD2DB22F}" presName="level3hierChild" presStyleCnt="0"/>
      <dgm:spPr/>
    </dgm:pt>
    <dgm:pt modelId="{B24E056E-D852-4007-9883-67F732F0037E}" type="pres">
      <dgm:prSet presAssocID="{6E273B8A-10C5-4B36-9C78-3FEC28CDEB12}" presName="conn2-1" presStyleLbl="parChTrans1D4" presStyleIdx="13" presStyleCnt="14"/>
      <dgm:spPr/>
    </dgm:pt>
    <dgm:pt modelId="{F5F51CAD-C8DF-4690-8C50-2A797BE0482F}" type="pres">
      <dgm:prSet presAssocID="{6E273B8A-10C5-4B36-9C78-3FEC28CDEB12}" presName="connTx" presStyleLbl="parChTrans1D4" presStyleIdx="13" presStyleCnt="14"/>
      <dgm:spPr/>
    </dgm:pt>
    <dgm:pt modelId="{3002B394-2CA5-49DB-A118-B24DBBB1CC7D}" type="pres">
      <dgm:prSet presAssocID="{492A3197-B1E5-436C-BEA0-F90AB32309FE}" presName="root2" presStyleCnt="0"/>
      <dgm:spPr/>
    </dgm:pt>
    <dgm:pt modelId="{D8E3998F-309D-4041-A103-B47A8A6DFFA6}" type="pres">
      <dgm:prSet presAssocID="{492A3197-B1E5-436C-BEA0-F90AB32309FE}" presName="LevelTwoTextNode" presStyleLbl="node4" presStyleIdx="13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4996009-9A21-4CDC-999E-0798A118DF6C}" type="pres">
      <dgm:prSet presAssocID="{492A3197-B1E5-436C-BEA0-F90AB32309FE}" presName="level3hierChild" presStyleCnt="0"/>
      <dgm:spPr/>
    </dgm:pt>
    <dgm:pt modelId="{10C5FE59-D86D-408F-9D3A-4116390F2B2A}" type="pres">
      <dgm:prSet presAssocID="{2EFDB99A-6119-47EF-BAC9-875C81AA575E}" presName="conn2-1" presStyleLbl="parChTrans1D3" presStyleIdx="7" presStyleCnt="8"/>
      <dgm:spPr/>
    </dgm:pt>
    <dgm:pt modelId="{35AE18CF-2AED-4FFD-B6B9-ABA2B50907DA}" type="pres">
      <dgm:prSet presAssocID="{2EFDB99A-6119-47EF-BAC9-875C81AA575E}" presName="connTx" presStyleLbl="parChTrans1D3" presStyleIdx="7" presStyleCnt="8"/>
      <dgm:spPr/>
    </dgm:pt>
    <dgm:pt modelId="{A6F1DCA1-9CC6-409F-88E3-8B76FFF611EB}" type="pres">
      <dgm:prSet presAssocID="{967AAF01-420E-4B08-86F9-96F5545F14A3}" presName="root2" presStyleCnt="0"/>
      <dgm:spPr/>
    </dgm:pt>
    <dgm:pt modelId="{65F87D2C-DB94-44E7-A5DE-ED2BB39B5C16}" type="pres">
      <dgm:prSet presAssocID="{967AAF01-420E-4B08-86F9-96F5545F14A3}" presName="LevelTwoTextNode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4ED19D7-042D-4FBF-96DD-6D8C8CC55F41}" type="pres">
      <dgm:prSet presAssocID="{967AAF01-420E-4B08-86F9-96F5545F14A3}" presName="level3hierChild" presStyleCnt="0"/>
      <dgm:spPr/>
    </dgm:pt>
  </dgm:ptLst>
  <dgm:cxnLst>
    <dgm:cxn modelId="{7D771B56-84D5-41FB-B2CA-44CF350A91B2}" type="presOf" srcId="{238FDFB0-9CB0-4794-AF91-384F0090E31B}" destId="{34D718EE-C9C4-4757-9AE4-C4FE94B52EAB}" srcOrd="1" destOrd="0" presId="urn:microsoft.com/office/officeart/2005/8/layout/hierarchy2"/>
    <dgm:cxn modelId="{02BCD854-24EA-4F85-8BAE-236619189D54}" srcId="{85B05BA8-6290-4906-8534-F11A8995F395}" destId="{042CD995-21E6-4E5F-9916-D537B5EE0B2A}" srcOrd="2" destOrd="0" parTransId="{72D2CFF4-555F-453E-8E30-8D835151F1C6}" sibTransId="{87FD283B-520B-4A20-B0F2-67CF787DDC3F}"/>
    <dgm:cxn modelId="{4CFC6DF0-EEE3-4FAC-B66E-B2A1093D8B5A}" type="presOf" srcId="{72D2CFF4-555F-453E-8E30-8D835151F1C6}" destId="{6FAE5E86-723B-4F2B-B22A-596A6AAEB112}" srcOrd="1" destOrd="0" presId="urn:microsoft.com/office/officeart/2005/8/layout/hierarchy2"/>
    <dgm:cxn modelId="{CDC5C977-FD96-467E-AA6F-54466381216F}" type="presOf" srcId="{3E1EF0B5-07C9-4548-940B-85BE7F078ABD}" destId="{4BC8642F-C0AE-4F56-BA06-126D7E2B8D85}" srcOrd="0" destOrd="0" presId="urn:microsoft.com/office/officeart/2005/8/layout/hierarchy2"/>
    <dgm:cxn modelId="{EA38A6DF-3AAF-4C4F-807A-F2C5538C32B4}" type="presOf" srcId="{C73CDA37-2516-48A9-AECF-C4A8465FB919}" destId="{4BF24FAC-BF50-42BB-961A-C05E4502AD41}" srcOrd="1" destOrd="0" presId="urn:microsoft.com/office/officeart/2005/8/layout/hierarchy2"/>
    <dgm:cxn modelId="{C6B2126E-46ED-4755-AF12-C1EB1DF97F67}" srcId="{4A154588-4C68-4407-92F1-0DE8067CCED6}" destId="{492A3197-B1E5-436C-BEA0-F90AB32309FE}" srcOrd="6" destOrd="0" parTransId="{6E273B8A-10C5-4B36-9C78-3FEC28CDEB12}" sibTransId="{E29EB785-26B4-4286-9099-4EBD961E20D2}"/>
    <dgm:cxn modelId="{BBBC8987-ECA7-4B18-85CC-D190F9494290}" srcId="{8AF51D5C-F70D-463B-8526-DE3BE9058296}" destId="{31750FB3-5DCE-4C31-883C-287066046E63}" srcOrd="2" destOrd="0" parTransId="{238FDFB0-9CB0-4794-AF91-384F0090E31B}" sibTransId="{AB9F210E-A8A6-4DE3-8BC7-BBE823333449}"/>
    <dgm:cxn modelId="{65097C51-FD31-4D2E-87AC-5AE95DF73F18}" type="presOf" srcId="{042CD995-21E6-4E5F-9916-D537B5EE0B2A}" destId="{F4F17344-2D65-44C0-BAA1-2384F2E89CFA}" srcOrd="0" destOrd="0" presId="urn:microsoft.com/office/officeart/2005/8/layout/hierarchy2"/>
    <dgm:cxn modelId="{D23F7ED2-8419-41B4-A8E8-206E17E3F0EA}" type="presOf" srcId="{6E273B8A-10C5-4B36-9C78-3FEC28CDEB12}" destId="{B24E056E-D852-4007-9883-67F732F0037E}" srcOrd="0" destOrd="0" presId="urn:microsoft.com/office/officeart/2005/8/layout/hierarchy2"/>
    <dgm:cxn modelId="{9B69AB9D-F484-410B-A43C-EF16AA4CAC8E}" type="presOf" srcId="{B6CAB3B6-989D-4595-BE06-5F1AE25F5C98}" destId="{7567ABF7-634C-42D3-974F-746CB3012ABB}" srcOrd="1" destOrd="0" presId="urn:microsoft.com/office/officeart/2005/8/layout/hierarchy2"/>
    <dgm:cxn modelId="{E12938F5-1239-4F87-A544-2EED6316D218}" type="presOf" srcId="{84C7E339-FFCF-435A-97BE-DB009EEAEEC8}" destId="{54C4256A-E2CB-4FD8-9AA2-B094DA48996C}" srcOrd="1" destOrd="0" presId="urn:microsoft.com/office/officeart/2005/8/layout/hierarchy2"/>
    <dgm:cxn modelId="{81461C08-0EEA-4405-BF65-2351DCBEF20E}" srcId="{8AF51D5C-F70D-463B-8526-DE3BE9058296}" destId="{9E57D34D-3C88-42B7-96B3-70C850F9A5E0}" srcOrd="0" destOrd="0" parTransId="{7F5E74FC-794E-4542-84EE-7B0F4CD849F4}" sibTransId="{FC20199B-6678-4271-B618-E1563B6D4FF1}"/>
    <dgm:cxn modelId="{9F9CC059-51CF-4EE8-A6BC-F97DD8180C6A}" srcId="{85B05BA8-6290-4906-8534-F11A8995F395}" destId="{DFFCDA57-B890-4B39-86FC-4B59947BC6A7}" srcOrd="3" destOrd="0" parTransId="{C73CDA37-2516-48A9-AECF-C4A8465FB919}" sibTransId="{6BD4D1B3-9A77-466A-8BAA-8317DD92AE40}"/>
    <dgm:cxn modelId="{3BBC7E82-E5E5-4409-B39B-7830E2F63405}" type="presOf" srcId="{5006F23E-A335-4B9A-AEB4-83FBAA8FAD70}" destId="{7B3A4CAC-2963-4E20-B605-9A99CEB598D6}" srcOrd="1" destOrd="0" presId="urn:microsoft.com/office/officeart/2005/8/layout/hierarchy2"/>
    <dgm:cxn modelId="{1E701300-9DCD-4143-B1CA-47B157A5C014}" type="presOf" srcId="{C83C335C-7B97-4181-A1FE-9781F63637F0}" destId="{B344438B-FB3C-47C8-BC72-17465F6589EC}" srcOrd="0" destOrd="0" presId="urn:microsoft.com/office/officeart/2005/8/layout/hierarchy2"/>
    <dgm:cxn modelId="{89D26AB4-A933-43D4-BAF6-4BCDA73F808D}" type="presOf" srcId="{8F744161-A047-40AC-B416-3120A065BAF4}" destId="{4F660CF1-2116-4C35-BBE5-0EC910F29514}" srcOrd="0" destOrd="0" presId="urn:microsoft.com/office/officeart/2005/8/layout/hierarchy2"/>
    <dgm:cxn modelId="{89B75008-1CF3-4871-9729-EC24FA8B96E7}" type="presOf" srcId="{2EFDB99A-6119-47EF-BAC9-875C81AA575E}" destId="{35AE18CF-2AED-4FFD-B6B9-ABA2B50907DA}" srcOrd="1" destOrd="0" presId="urn:microsoft.com/office/officeart/2005/8/layout/hierarchy2"/>
    <dgm:cxn modelId="{4046B5E8-BEC9-48C9-A1A9-3E280249528F}" srcId="{85B05BA8-6290-4906-8534-F11A8995F395}" destId="{FD667ADF-5931-4BD3-A67D-84E26C272DAA}" srcOrd="4" destOrd="0" parTransId="{23E2729E-DD21-4D54-9724-0C2BC75E5F50}" sibTransId="{D7978A20-EB88-4A3A-BDC2-3A2A8263E526}"/>
    <dgm:cxn modelId="{239256A7-BC76-4D49-9074-363D81B1DD4D}" type="presOf" srcId="{42FA4167-68C2-4261-B2BD-917EAA57419B}" destId="{71E1DEFE-F7A8-4D0B-B2B8-8EFD26F5D450}" srcOrd="0" destOrd="0" presId="urn:microsoft.com/office/officeart/2005/8/layout/hierarchy2"/>
    <dgm:cxn modelId="{1B1BD8C6-EED9-462D-AE53-696E9DFCD5EE}" type="presOf" srcId="{945493A3-6DFA-404C-B753-B27DFC83A3FB}" destId="{4D1A0E0D-A1C4-4B91-A697-DDE54FB9C376}" srcOrd="0" destOrd="0" presId="urn:microsoft.com/office/officeart/2005/8/layout/hierarchy2"/>
    <dgm:cxn modelId="{AB288449-8A60-4924-96DA-2299EEEF09BF}" type="presOf" srcId="{7FA22975-1B26-4DB0-BF8E-F5E2605FA721}" destId="{98CBFC29-3F8C-4BCF-A652-391530882322}" srcOrd="0" destOrd="0" presId="urn:microsoft.com/office/officeart/2005/8/layout/hierarchy2"/>
    <dgm:cxn modelId="{45340800-3F5D-4F5D-9B5C-DB92C77A6B31}" srcId="{4A154588-4C68-4407-92F1-0DE8067CCED6}" destId="{FFE1A977-2B66-4417-B91B-C9D8613B6DCC}" srcOrd="3" destOrd="0" parTransId="{BFA8C8E9-875F-4C21-939F-18265372AE2C}" sibTransId="{6B36EEFD-6E87-406A-B64F-8EFD60E317CD}"/>
    <dgm:cxn modelId="{5346D131-E7C8-4C60-A7B4-C58FDEE27897}" type="presOf" srcId="{1FE6A04D-8B63-45B9-8753-087D276BFCA7}" destId="{9D3E50FB-93DD-4E2E-9358-9C879633C622}" srcOrd="0" destOrd="0" presId="urn:microsoft.com/office/officeart/2005/8/layout/hierarchy2"/>
    <dgm:cxn modelId="{D82A040F-71C4-4ECD-AEEE-47CF36044AAA}" type="presOf" srcId="{00A69469-8127-4EAD-BDD6-EA5D35F6B045}" destId="{8C31CB1A-30B2-46A2-98BC-60251173193F}" srcOrd="0" destOrd="0" presId="urn:microsoft.com/office/officeart/2005/8/layout/hierarchy2"/>
    <dgm:cxn modelId="{91DCBEC3-39A9-4F85-A781-02F89A01075F}" type="presOf" srcId="{C73CDA37-2516-48A9-AECF-C4A8465FB919}" destId="{0F80C431-0D81-44CF-9285-A0C2EB9115B3}" srcOrd="0" destOrd="0" presId="urn:microsoft.com/office/officeart/2005/8/layout/hierarchy2"/>
    <dgm:cxn modelId="{BF26087E-20E4-4381-9C87-3866F467EE1D}" type="presOf" srcId="{23E2729E-DD21-4D54-9724-0C2BC75E5F50}" destId="{B24E2A97-045A-4A5B-98D7-E72BF172A3BC}" srcOrd="1" destOrd="0" presId="urn:microsoft.com/office/officeart/2005/8/layout/hierarchy2"/>
    <dgm:cxn modelId="{3CA2F5D6-EFF5-4E11-8315-F813AB548634}" srcId="{4A154588-4C68-4407-92F1-0DE8067CCED6}" destId="{2D40A294-CD13-4BD8-AD5D-2495FF769D37}" srcOrd="1" destOrd="0" parTransId="{C83C335C-7B97-4181-A1FE-9781F63637F0}" sibTransId="{CE0B0787-F05E-476D-899E-EDE430688F92}"/>
    <dgm:cxn modelId="{2954508C-FDDD-4893-9583-102F75627B45}" type="presOf" srcId="{0B00314A-3035-41A0-8531-2F0CA84902AF}" destId="{D51A7D73-664D-49F2-8BE7-3E169EB30B5B}" srcOrd="1" destOrd="0" presId="urn:microsoft.com/office/officeart/2005/8/layout/hierarchy2"/>
    <dgm:cxn modelId="{A2D6C9F5-5FFA-4596-9251-8BCFA2DBB909}" type="presOf" srcId="{5006F23E-A335-4B9A-AEB4-83FBAA8FAD70}" destId="{A4EB22B0-C02D-4A1B-97FF-EF446AA2CAB3}" srcOrd="0" destOrd="0" presId="urn:microsoft.com/office/officeart/2005/8/layout/hierarchy2"/>
    <dgm:cxn modelId="{C13C529E-FD64-4773-B173-63183588DC91}" srcId="{8AF51D5C-F70D-463B-8526-DE3BE9058296}" destId="{2F41DF53-61ED-479B-91E0-189DF13A20E4}" srcOrd="3" destOrd="0" parTransId="{7FA22975-1B26-4DB0-BF8E-F5E2605FA721}" sibTransId="{A9F85F27-B28B-48D3-B64A-C91DDC45DEC6}"/>
    <dgm:cxn modelId="{403A4AF2-8E28-4342-A0EA-88C92E09FBC4}" type="presOf" srcId="{0B00314A-3035-41A0-8531-2F0CA84902AF}" destId="{F69C2E76-7CCF-47A3-B12B-6EEC64D4F097}" srcOrd="0" destOrd="0" presId="urn:microsoft.com/office/officeart/2005/8/layout/hierarchy2"/>
    <dgm:cxn modelId="{280F7C5A-CB32-4739-9C46-F4719A46A1D0}" type="presOf" srcId="{B6CAB3B6-989D-4595-BE06-5F1AE25F5C98}" destId="{22F2B2A9-0E1E-4CAB-8FB3-BB1D24850627}" srcOrd="0" destOrd="0" presId="urn:microsoft.com/office/officeart/2005/8/layout/hierarchy2"/>
    <dgm:cxn modelId="{8CDAB706-96DA-4624-B9B1-734601821A32}" type="presOf" srcId="{DF78EC70-2F5C-4FC5-844A-EA9093DD1D89}" destId="{8F3AAFF3-56C4-4AF3-8781-FFB8F8657CEE}" srcOrd="1" destOrd="0" presId="urn:microsoft.com/office/officeart/2005/8/layout/hierarchy2"/>
    <dgm:cxn modelId="{0FC01CAD-0B2E-462B-A9F6-5B58A77BC239}" type="presOf" srcId="{EA3CDFB5-3933-4103-AE31-88CE38BD0FCE}" destId="{A9F9D23B-04D4-4152-BCFC-50F934323CD5}" srcOrd="0" destOrd="0" presId="urn:microsoft.com/office/officeart/2005/8/layout/hierarchy2"/>
    <dgm:cxn modelId="{B77752F9-B5AA-4D22-BAB7-CFFF3959D126}" type="presOf" srcId="{C83C335C-7B97-4181-A1FE-9781F63637F0}" destId="{5CE1AE51-E0B1-4280-833D-1A9216147800}" srcOrd="1" destOrd="0" presId="urn:microsoft.com/office/officeart/2005/8/layout/hierarchy2"/>
    <dgm:cxn modelId="{E7DB1702-32CE-4CEB-ADD2-FA9E4E6BB1EE}" type="presOf" srcId="{F70AA8A7-93F2-4B20-88C3-2CF8579FC7FC}" destId="{F556E4D4-5AF8-4D94-8B81-6C83F4902463}" srcOrd="0" destOrd="0" presId="urn:microsoft.com/office/officeart/2005/8/layout/hierarchy2"/>
    <dgm:cxn modelId="{71986C7B-B1F5-45CB-BF75-43E26C3C4306}" type="presOf" srcId="{967AAF01-420E-4B08-86F9-96F5545F14A3}" destId="{65F87D2C-DB94-44E7-A5DE-ED2BB39B5C16}" srcOrd="0" destOrd="0" presId="urn:microsoft.com/office/officeart/2005/8/layout/hierarchy2"/>
    <dgm:cxn modelId="{789ACE6D-8B46-4F84-8CCA-FAC2C1DF0D6D}" srcId="{4A154588-4C68-4407-92F1-0DE8067CCED6}" destId="{FAD6ABE8-AC35-4C6B-A2C7-30C9FD2DB22F}" srcOrd="5" destOrd="0" parTransId="{F4286C7E-ACEF-4B01-BFCE-AF581F15B844}" sibTransId="{AE8C7E7E-D5F1-4238-B03E-0ADFB8FA1244}"/>
    <dgm:cxn modelId="{2B3545A3-FE09-4E00-BBCA-78AB6B73CF30}" type="presOf" srcId="{05339E9A-2EFC-4FDC-A5AE-7807CF4214A7}" destId="{35A38229-41C1-493C-A61D-3143DDF6F3A9}" srcOrd="0" destOrd="0" presId="urn:microsoft.com/office/officeart/2005/8/layout/hierarchy2"/>
    <dgm:cxn modelId="{3BF8BCBE-683F-48DE-B796-A8AEC1FD8FA4}" srcId="{8AF51D5C-F70D-463B-8526-DE3BE9058296}" destId="{4E5E3AAD-834D-470F-8E05-686140F73417}" srcOrd="1" destOrd="0" parTransId="{C38708D3-166F-4B2F-AC18-8B3309838137}" sibTransId="{50238D60-639B-46D4-B4BC-593335F36A0F}"/>
    <dgm:cxn modelId="{528FD319-18AE-417C-BC8E-2BA9716BEAA0}" type="presOf" srcId="{00A69469-8127-4EAD-BDD6-EA5D35F6B045}" destId="{82DCC7F6-B7D9-40D8-94D2-8E0F17D9EB9F}" srcOrd="1" destOrd="0" presId="urn:microsoft.com/office/officeart/2005/8/layout/hierarchy2"/>
    <dgm:cxn modelId="{A5750921-A31E-4176-815B-450212CDBF32}" type="presOf" srcId="{C38708D3-166F-4B2F-AC18-8B3309838137}" destId="{7DE4D4A0-0E8D-4DE8-A0D1-A347714B979D}" srcOrd="0" destOrd="0" presId="urn:microsoft.com/office/officeart/2005/8/layout/hierarchy2"/>
    <dgm:cxn modelId="{69B36733-CB5A-4573-8345-779971405697}" type="presOf" srcId="{9E57D34D-3C88-42B7-96B3-70C850F9A5E0}" destId="{74636A41-C25D-44D2-8036-1711D9DFFBD7}" srcOrd="0" destOrd="0" presId="urn:microsoft.com/office/officeart/2005/8/layout/hierarchy2"/>
    <dgm:cxn modelId="{197C8650-E622-4546-A5E9-D2CE2EDD7968}" type="presOf" srcId="{96C5940C-75D5-4F64-9764-B0D28867BE7A}" destId="{F1CEDC2F-DD90-4884-86ED-4451E54DD506}" srcOrd="0" destOrd="0" presId="urn:microsoft.com/office/officeart/2005/8/layout/hierarchy2"/>
    <dgm:cxn modelId="{1CCF9730-3546-4D94-A4F1-E99D0B1463F2}" srcId="{85B05BA8-6290-4906-8534-F11A8995F395}" destId="{05339E9A-2EFC-4FDC-A5AE-7807CF4214A7}" srcOrd="0" destOrd="0" parTransId="{945493A3-6DFA-404C-B753-B27DFC83A3FB}" sibTransId="{80CC4C83-5176-4179-B97F-344AE5D51484}"/>
    <dgm:cxn modelId="{715D9532-BA04-475E-8382-1AA8DE24860C}" type="presOf" srcId="{F4286C7E-ACEF-4B01-BFCE-AF581F15B844}" destId="{E4C6E7DA-867D-4EA7-9391-3A0C54832BA5}" srcOrd="0" destOrd="0" presId="urn:microsoft.com/office/officeart/2005/8/layout/hierarchy2"/>
    <dgm:cxn modelId="{FFEFF967-3BE8-4AE9-B995-91F0D110B4A4}" srcId="{4A154588-4C68-4407-92F1-0DE8067CCED6}" destId="{5B394AB9-2A7A-47C3-8D20-E61C7D5F7798}" srcOrd="4" destOrd="0" parTransId="{3E1EF0B5-07C9-4548-940B-85BE7F078ABD}" sibTransId="{7F83C260-983A-40C7-9E27-7CF99A92D4D8}"/>
    <dgm:cxn modelId="{BEE73D34-C5B9-452D-8A95-578ACEBD14DF}" srcId="{4A154588-4C68-4407-92F1-0DE8067CCED6}" destId="{96C5940C-75D5-4F64-9764-B0D28867BE7A}" srcOrd="2" destOrd="0" parTransId="{44682CB2-F9F4-4138-ABC9-DC812A1FEC9D}" sibTransId="{3C2507BF-A3DC-4B23-896F-DE3CEDA4A508}"/>
    <dgm:cxn modelId="{3FBB332C-B20E-4E1D-8383-F463D4769309}" type="presOf" srcId="{44682CB2-F9F4-4138-ABC9-DC812A1FEC9D}" destId="{3B863844-9638-446C-B728-11BEC5BAC4E8}" srcOrd="0" destOrd="0" presId="urn:microsoft.com/office/officeart/2005/8/layout/hierarchy2"/>
    <dgm:cxn modelId="{7E132247-6C36-46B1-99EC-AE37126F29E7}" type="presOf" srcId="{45CEFBBF-8FEE-4D85-970D-2A53081672B1}" destId="{B96E5A21-85C4-4D15-8D23-26413C8539B1}" srcOrd="0" destOrd="0" presId="urn:microsoft.com/office/officeart/2005/8/layout/hierarchy2"/>
    <dgm:cxn modelId="{58939CD8-3F6C-4E04-8E45-89D920C3A18F}" type="presOf" srcId="{8AF51D5C-F70D-463B-8526-DE3BE9058296}" destId="{1F73E7B5-9974-483B-B109-1C827176DE28}" srcOrd="0" destOrd="0" presId="urn:microsoft.com/office/officeart/2005/8/layout/hierarchy2"/>
    <dgm:cxn modelId="{70547C4F-B9DC-41A8-B92D-3EE15B5F0AB1}" type="presOf" srcId="{23E2729E-DD21-4D54-9724-0C2BC75E5F50}" destId="{D7E768D1-29F3-4667-BC45-C70BF375D1BE}" srcOrd="0" destOrd="0" presId="urn:microsoft.com/office/officeart/2005/8/layout/hierarchy2"/>
    <dgm:cxn modelId="{5ACA997F-1EFB-41B2-9720-401E77478E88}" type="presOf" srcId="{8F744161-A047-40AC-B416-3120A065BAF4}" destId="{F4365BDC-AFBE-4346-BC04-DCD66812687A}" srcOrd="1" destOrd="0" presId="urn:microsoft.com/office/officeart/2005/8/layout/hierarchy2"/>
    <dgm:cxn modelId="{1E1F9C7E-E9D3-47E3-BE15-FACE6E072FB9}" type="presOf" srcId="{939CF718-2B68-4DAE-97C5-B19E946F4517}" destId="{00394C58-A2EB-4B40-AB0E-5E38918EF110}" srcOrd="0" destOrd="0" presId="urn:microsoft.com/office/officeart/2005/8/layout/hierarchy2"/>
    <dgm:cxn modelId="{5E353942-B6F1-4F37-B6AA-7BC20FE351E8}" srcId="{4A154588-4C68-4407-92F1-0DE8067CCED6}" destId="{42FA4167-68C2-4261-B2BD-917EAA57419B}" srcOrd="0" destOrd="0" parTransId="{84C7E339-FFCF-435A-97BE-DB009EEAEEC8}" sibTransId="{F66A2984-2B34-498F-878B-A31EB2D1B1CC}"/>
    <dgm:cxn modelId="{A8F0670F-212C-4AC2-B8DA-249E39DCA57E}" type="presOf" srcId="{C38708D3-166F-4B2F-AC18-8B3309838137}" destId="{EFB0548A-3475-4509-A995-41E5B52B7E64}" srcOrd="1" destOrd="0" presId="urn:microsoft.com/office/officeart/2005/8/layout/hierarchy2"/>
    <dgm:cxn modelId="{198142E9-7CCF-4396-B249-DA6A61C3F263}" srcId="{8AF51D5C-F70D-463B-8526-DE3BE9058296}" destId="{F70AA8A7-93F2-4B20-88C3-2CF8579FC7FC}" srcOrd="4" destOrd="0" parTransId="{0B00314A-3035-41A0-8531-2F0CA84902AF}" sibTransId="{762419E0-709F-41EA-95F2-22E59EA74E3C}"/>
    <dgm:cxn modelId="{0A402568-90A4-4610-B722-68F57B8653FA}" type="presOf" srcId="{BFA8C8E9-875F-4C21-939F-18265372AE2C}" destId="{0E09985F-1E7C-43FA-A11D-8456DD917473}" srcOrd="1" destOrd="0" presId="urn:microsoft.com/office/officeart/2005/8/layout/hierarchy2"/>
    <dgm:cxn modelId="{E85898C7-BDDF-45BB-8008-67463F66FAD5}" type="presOf" srcId="{7FA22975-1B26-4DB0-BF8E-F5E2605FA721}" destId="{BDE0DD10-8339-41EA-9699-1F48C78CA19F}" srcOrd="1" destOrd="0" presId="urn:microsoft.com/office/officeart/2005/8/layout/hierarchy2"/>
    <dgm:cxn modelId="{342C1268-5654-45E5-AE6D-2DCDA755C952}" type="presOf" srcId="{31750FB3-5DCE-4C31-883C-287066046E63}" destId="{41124FB1-BAC8-4C83-B1A6-A9247F96563F}" srcOrd="0" destOrd="0" presId="urn:microsoft.com/office/officeart/2005/8/layout/hierarchy2"/>
    <dgm:cxn modelId="{FB3B7543-F328-4D3A-9E6C-ED3CEA9FF8F9}" type="presOf" srcId="{EA3B8408-BD72-47B4-89A7-B976AF65A417}" destId="{A490D140-4A4F-4ED6-B18F-CAB1503CD15F}" srcOrd="0" destOrd="0" presId="urn:microsoft.com/office/officeart/2005/8/layout/hierarchy2"/>
    <dgm:cxn modelId="{F19755BB-70E8-45B5-87E5-47964B42C557}" type="presOf" srcId="{84C7E339-FFCF-435A-97BE-DB009EEAEEC8}" destId="{7B0415EB-01B0-4701-BF8E-E11D71ECFAF4}" srcOrd="0" destOrd="0" presId="urn:microsoft.com/office/officeart/2005/8/layout/hierarchy2"/>
    <dgm:cxn modelId="{F1CB3F7A-851F-4CF1-B7B5-AAF8603DFA8D}" type="presOf" srcId="{2F41DF53-61ED-479B-91E0-189DF13A20E4}" destId="{F652BB86-9327-46D3-80F7-832DF6794AB3}" srcOrd="0" destOrd="0" presId="urn:microsoft.com/office/officeart/2005/8/layout/hierarchy2"/>
    <dgm:cxn modelId="{4A1D5E10-0928-48F1-B5B9-8DAB1478A2BD}" type="presOf" srcId="{2EFDB99A-6119-47EF-BAC9-875C81AA575E}" destId="{10C5FE59-D86D-408F-9D3A-4116390F2B2A}" srcOrd="0" destOrd="0" presId="urn:microsoft.com/office/officeart/2005/8/layout/hierarchy2"/>
    <dgm:cxn modelId="{20A0E4E8-5DAD-4C66-9997-FC2AB6357822}" srcId="{EA3CDFB5-3933-4103-AE31-88CE38BD0FCE}" destId="{967AAF01-420E-4B08-86F9-96F5545F14A3}" srcOrd="2" destOrd="0" parTransId="{2EFDB99A-6119-47EF-BAC9-875C81AA575E}" sibTransId="{7D42034B-23BF-48C7-8752-798DD157473F}"/>
    <dgm:cxn modelId="{37FDE76E-9E8A-4CD8-9DA5-051FF4E0D6D9}" type="presOf" srcId="{DF78EC70-2F5C-4FC5-844A-EA9093DD1D89}" destId="{0CF485DE-1FCD-4950-A5D7-719AA99FE18B}" srcOrd="0" destOrd="0" presId="urn:microsoft.com/office/officeart/2005/8/layout/hierarchy2"/>
    <dgm:cxn modelId="{47D0ED05-25AC-4C0C-98A7-398F65A98069}" type="presOf" srcId="{6E273B8A-10C5-4B36-9C78-3FEC28CDEB12}" destId="{F5F51CAD-C8DF-4690-8C50-2A797BE0482F}" srcOrd="1" destOrd="0" presId="urn:microsoft.com/office/officeart/2005/8/layout/hierarchy2"/>
    <dgm:cxn modelId="{DB8F3533-70E8-42C3-A941-D909F5634456}" srcId="{8AF51D5C-F70D-463B-8526-DE3BE9058296}" destId="{3EF3250C-8336-4B0F-8F8A-719D601281A2}" srcOrd="6" destOrd="0" parTransId="{DF78EC70-2F5C-4FC5-844A-EA9093DD1D89}" sibTransId="{8D732C7E-1A50-497F-B5E4-FDDE93B8E855}"/>
    <dgm:cxn modelId="{41987B0C-F891-48DD-85AA-E4ADDF5C2630}" srcId="{EA3CDFB5-3933-4103-AE31-88CE38BD0FCE}" destId="{8AF51D5C-F70D-463B-8526-DE3BE9058296}" srcOrd="0" destOrd="0" parTransId="{5006F23E-A335-4B9A-AEB4-83FBAA8FAD70}" sibTransId="{D7137E96-FA64-4FA7-96BD-BE8228BD065D}"/>
    <dgm:cxn modelId="{ED902101-EBD2-4919-87B1-AA67DD12A956}" type="presOf" srcId="{6443B5D9-C4FE-4971-BEFA-4518FAA6B9EE}" destId="{5A21479E-7FA6-4F9D-AC2C-80E94A3728CA}" srcOrd="0" destOrd="0" presId="urn:microsoft.com/office/officeart/2005/8/layout/hierarchy2"/>
    <dgm:cxn modelId="{C68E9126-B23E-4C7B-8AAB-282F40D22410}" type="presOf" srcId="{F4286C7E-ACEF-4B01-BFCE-AF581F15B844}" destId="{50DFC7D3-ABC2-461C-B5F4-4931387813D2}" srcOrd="1" destOrd="0" presId="urn:microsoft.com/office/officeart/2005/8/layout/hierarchy2"/>
    <dgm:cxn modelId="{F13DC4C6-5DFB-44A2-9D72-AF682232CBDB}" type="presOf" srcId="{4A154588-4C68-4407-92F1-0DE8067CCED6}" destId="{ED6C8AC3-3C5A-41DC-8E34-531E5F67531A}" srcOrd="0" destOrd="0" presId="urn:microsoft.com/office/officeart/2005/8/layout/hierarchy2"/>
    <dgm:cxn modelId="{031CAFFC-77BC-4539-BD5B-2823E2FB14F1}" type="presOf" srcId="{4E5E3AAD-834D-470F-8E05-686140F73417}" destId="{CD5B7D82-4E93-4AA9-B4A1-53A5C7766DB9}" srcOrd="0" destOrd="0" presId="urn:microsoft.com/office/officeart/2005/8/layout/hierarchy2"/>
    <dgm:cxn modelId="{1A30F3DD-71CB-425E-8317-098D12A1B9C5}" type="presOf" srcId="{3E1EF0B5-07C9-4548-940B-85BE7F078ABD}" destId="{9514CC16-7759-47D4-810C-E77080EB0E4C}" srcOrd="1" destOrd="0" presId="urn:microsoft.com/office/officeart/2005/8/layout/hierarchy2"/>
    <dgm:cxn modelId="{2E48BF9C-7D20-48EF-87DA-F45537917AF9}" type="presOf" srcId="{492A3197-B1E5-436C-BEA0-F90AB32309FE}" destId="{D8E3998F-309D-4041-A103-B47A8A6DFFA6}" srcOrd="0" destOrd="0" presId="urn:microsoft.com/office/officeart/2005/8/layout/hierarchy2"/>
    <dgm:cxn modelId="{CDB321DB-AC26-4017-890D-3E8439021D3A}" type="presOf" srcId="{BFA8C8E9-875F-4C21-939F-18265372AE2C}" destId="{01BF2F14-2A0B-4F33-9ACC-B0EFC1C6CFD1}" srcOrd="0" destOrd="0" presId="urn:microsoft.com/office/officeart/2005/8/layout/hierarchy2"/>
    <dgm:cxn modelId="{0E0A3C45-D951-48B7-8171-2B46DAA15C05}" type="presOf" srcId="{FD667ADF-5931-4BD3-A67D-84E26C272DAA}" destId="{2FC4A998-B964-4F95-B8F8-CE871985DF80}" srcOrd="0" destOrd="0" presId="urn:microsoft.com/office/officeart/2005/8/layout/hierarchy2"/>
    <dgm:cxn modelId="{8DBE0B4D-FF78-4E97-BE73-25869021DA8B}" type="presOf" srcId="{44682CB2-F9F4-4138-ABC9-DC812A1FEC9D}" destId="{7E5995C0-94EF-4847-B045-48DEAF170F88}" srcOrd="1" destOrd="0" presId="urn:microsoft.com/office/officeart/2005/8/layout/hierarchy2"/>
    <dgm:cxn modelId="{37C2DF09-8A51-4EDA-B21B-A93C1343152B}" type="presOf" srcId="{7F5E74FC-794E-4542-84EE-7B0F4CD849F4}" destId="{73663258-C3D4-411F-AD19-9509A638C9BA}" srcOrd="1" destOrd="0" presId="urn:microsoft.com/office/officeart/2005/8/layout/hierarchy2"/>
    <dgm:cxn modelId="{C66AE7A0-9A23-486B-A6FD-160FE563D954}" type="presOf" srcId="{3EF3250C-8336-4B0F-8F8A-719D601281A2}" destId="{E8944E02-E12B-4FC1-B0D8-4CADA7FBB05E}" srcOrd="0" destOrd="0" presId="urn:microsoft.com/office/officeart/2005/8/layout/hierarchy2"/>
    <dgm:cxn modelId="{2B457B85-B6D0-408C-86A1-617A9402A354}" srcId="{DAF52D26-63A1-471D-9F71-633F867B11A0}" destId="{EA3CDFB5-3933-4103-AE31-88CE38BD0FCE}" srcOrd="1" destOrd="0" parTransId="{8F744161-A047-40AC-B416-3120A065BAF4}" sibTransId="{EE767B80-50FE-47F2-97F2-FEA35D57BEB1}"/>
    <dgm:cxn modelId="{5C2DA777-FA59-46E7-B2D3-D7A48E3A016B}" type="presOf" srcId="{DFFCDA57-B890-4B39-86FC-4B59947BC6A7}" destId="{EC1C3F4F-499F-490E-93EC-123E4B2A7E23}" srcOrd="0" destOrd="0" presId="urn:microsoft.com/office/officeart/2005/8/layout/hierarchy2"/>
    <dgm:cxn modelId="{6312BB1C-79C6-4CC0-A12F-6FCAF586EA23}" srcId="{85B05BA8-6290-4906-8534-F11A8995F395}" destId="{EA3B8408-BD72-47B4-89A7-B976AF65A417}" srcOrd="1" destOrd="0" parTransId="{45CEFBBF-8FEE-4D85-970D-2A53081672B1}" sibTransId="{24DCE206-A51A-48F5-985C-D3AD37B5E0B0}"/>
    <dgm:cxn modelId="{3076F636-C51F-4CF0-8537-9F0FE7884203}" type="presOf" srcId="{FFE1A977-2B66-4417-B91B-C9D8613B6DCC}" destId="{F693D9B5-113D-45D3-8881-E95F42D227A7}" srcOrd="0" destOrd="0" presId="urn:microsoft.com/office/officeart/2005/8/layout/hierarchy2"/>
    <dgm:cxn modelId="{819F22DE-BBFE-43BF-9E4E-AD1173B7D3C9}" type="presOf" srcId="{45CEFBBF-8FEE-4D85-970D-2A53081672B1}" destId="{8D533EE8-EDA5-4A57-9D21-7A81E9DCD7BF}" srcOrd="1" destOrd="0" presId="urn:microsoft.com/office/officeart/2005/8/layout/hierarchy2"/>
    <dgm:cxn modelId="{7A703CC1-1580-4D37-9D49-B38239E8A8C8}" srcId="{EA3CDFB5-3933-4103-AE31-88CE38BD0FCE}" destId="{4A154588-4C68-4407-92F1-0DE8067CCED6}" srcOrd="1" destOrd="0" parTransId="{939CF718-2B68-4DAE-97C5-B19E946F4517}" sibTransId="{EF158BA9-2302-4B32-980F-C874BAB61E66}"/>
    <dgm:cxn modelId="{E76A76D3-BB20-4130-90C5-654C8C2C334D}" type="presOf" srcId="{5B394AB9-2A7A-47C3-8D20-E61C7D5F7798}" destId="{B49CE9AF-79FD-4457-85C7-A1B3C59DFB36}" srcOrd="0" destOrd="0" presId="urn:microsoft.com/office/officeart/2005/8/layout/hierarchy2"/>
    <dgm:cxn modelId="{A27B9121-7BEA-4CF0-9574-00B7FFB1DFCB}" type="presOf" srcId="{85B05BA8-6290-4906-8534-F11A8995F395}" destId="{03C2CC63-DE30-41F6-A0C4-6C5794AD3BA1}" srcOrd="0" destOrd="0" presId="urn:microsoft.com/office/officeart/2005/8/layout/hierarchy2"/>
    <dgm:cxn modelId="{DB3F486E-FFE7-4D10-8441-9E65F3AEEF3A}" type="presOf" srcId="{238FDFB0-9CB0-4794-AF91-384F0090E31B}" destId="{2A0672A0-5323-443B-AF4B-07EEDDE9113F}" srcOrd="0" destOrd="0" presId="urn:microsoft.com/office/officeart/2005/8/layout/hierarchy2"/>
    <dgm:cxn modelId="{898FB0C6-C0BC-46E2-A0C7-AFDD9CC7F79D}" type="presOf" srcId="{FAD6ABE8-AC35-4C6B-A2C7-30C9FD2DB22F}" destId="{5B358336-4587-4FB4-8C5C-1650B2233985}" srcOrd="0" destOrd="0" presId="urn:microsoft.com/office/officeart/2005/8/layout/hierarchy2"/>
    <dgm:cxn modelId="{71B59523-F680-4D3A-B424-16F1A253663C}" type="presOf" srcId="{DAF52D26-63A1-471D-9F71-633F867B11A0}" destId="{B327C356-90C7-47E2-B5D0-6D388DC6647C}" srcOrd="0" destOrd="0" presId="urn:microsoft.com/office/officeart/2005/8/layout/hierarchy2"/>
    <dgm:cxn modelId="{1EC331B5-6B6F-46FE-8DC8-58572FD67BC7}" type="presOf" srcId="{2D40A294-CD13-4BD8-AD5D-2495FF769D37}" destId="{C38ED792-4463-4715-96F6-3FDF42F56678}" srcOrd="0" destOrd="0" presId="urn:microsoft.com/office/officeart/2005/8/layout/hierarchy2"/>
    <dgm:cxn modelId="{027DB658-ECD4-4331-8510-E94020956EBB}" type="presOf" srcId="{945493A3-6DFA-404C-B753-B27DFC83A3FB}" destId="{776647C9-17BF-4B65-A250-EE1AC75A8C78}" srcOrd="1" destOrd="0" presId="urn:microsoft.com/office/officeart/2005/8/layout/hierarchy2"/>
    <dgm:cxn modelId="{575F898F-F472-406D-ADF4-CBF42B75D86C}" srcId="{DAF52D26-63A1-471D-9F71-633F867B11A0}" destId="{85B05BA8-6290-4906-8534-F11A8995F395}" srcOrd="0" destOrd="0" parTransId="{B6CAB3B6-989D-4595-BE06-5F1AE25F5C98}" sibTransId="{3DDD9273-AF89-42D0-8765-D91BAE4952D9}"/>
    <dgm:cxn modelId="{6C9C2FAE-BEF4-4A7A-A5FF-080A44498938}" type="presOf" srcId="{7F5E74FC-794E-4542-84EE-7B0F4CD849F4}" destId="{42A19593-DA1D-4469-ADC3-3B5E4A646B71}" srcOrd="0" destOrd="0" presId="urn:microsoft.com/office/officeart/2005/8/layout/hierarchy2"/>
    <dgm:cxn modelId="{8ECBB6F7-EA88-4BE8-959E-29A0B1E1244F}" srcId="{8AF51D5C-F70D-463B-8526-DE3BE9058296}" destId="{6443B5D9-C4FE-4971-BEFA-4518FAA6B9EE}" srcOrd="5" destOrd="0" parTransId="{00A69469-8127-4EAD-BDD6-EA5D35F6B045}" sibTransId="{FFFEDF09-38FF-404F-B76B-60EF4D6071A0}"/>
    <dgm:cxn modelId="{413B155D-5EFF-4CD7-A521-0BF809E25739}" type="presOf" srcId="{939CF718-2B68-4DAE-97C5-B19E946F4517}" destId="{D2125E6D-2048-4E70-B2D1-E3E919EBA33F}" srcOrd="1" destOrd="0" presId="urn:microsoft.com/office/officeart/2005/8/layout/hierarchy2"/>
    <dgm:cxn modelId="{D983063B-4881-476D-A1F6-40AC9C718E98}" type="presOf" srcId="{72D2CFF4-555F-453E-8E30-8D835151F1C6}" destId="{363B58D9-44EE-43F1-9E61-2BC6F11474AF}" srcOrd="0" destOrd="0" presId="urn:microsoft.com/office/officeart/2005/8/layout/hierarchy2"/>
    <dgm:cxn modelId="{075C22F6-DC82-44B2-978D-31820266AF88}" srcId="{1FE6A04D-8B63-45B9-8753-087D276BFCA7}" destId="{DAF52D26-63A1-471D-9F71-633F867B11A0}" srcOrd="0" destOrd="0" parTransId="{9BA9478D-4B4E-4A66-BE31-4A67094EEF11}" sibTransId="{D02E3EE2-AF08-4311-84FB-58DFFC729DFE}"/>
    <dgm:cxn modelId="{03A3492E-A198-4E78-BE4F-466939FF0BD2}" type="presParOf" srcId="{9D3E50FB-93DD-4E2E-9358-9C879633C622}" destId="{0BE7E6D4-4177-43FF-A328-7C43779C5331}" srcOrd="0" destOrd="0" presId="urn:microsoft.com/office/officeart/2005/8/layout/hierarchy2"/>
    <dgm:cxn modelId="{32D6221B-10A9-4A2E-ADE4-2C835755F18B}" type="presParOf" srcId="{0BE7E6D4-4177-43FF-A328-7C43779C5331}" destId="{B327C356-90C7-47E2-B5D0-6D388DC6647C}" srcOrd="0" destOrd="0" presId="urn:microsoft.com/office/officeart/2005/8/layout/hierarchy2"/>
    <dgm:cxn modelId="{6053F808-548A-4003-9F5C-B897D7EC598B}" type="presParOf" srcId="{0BE7E6D4-4177-43FF-A328-7C43779C5331}" destId="{3A3ACB47-BC84-4CD9-B2A3-BC7CC5DDB7EC}" srcOrd="1" destOrd="0" presId="urn:microsoft.com/office/officeart/2005/8/layout/hierarchy2"/>
    <dgm:cxn modelId="{B735856C-E19F-4E01-833C-7B069F1FE594}" type="presParOf" srcId="{3A3ACB47-BC84-4CD9-B2A3-BC7CC5DDB7EC}" destId="{22F2B2A9-0E1E-4CAB-8FB3-BB1D24850627}" srcOrd="0" destOrd="0" presId="urn:microsoft.com/office/officeart/2005/8/layout/hierarchy2"/>
    <dgm:cxn modelId="{1F1D9B98-2C8D-453C-ACA9-516419206A14}" type="presParOf" srcId="{22F2B2A9-0E1E-4CAB-8FB3-BB1D24850627}" destId="{7567ABF7-634C-42D3-974F-746CB3012ABB}" srcOrd="0" destOrd="0" presId="urn:microsoft.com/office/officeart/2005/8/layout/hierarchy2"/>
    <dgm:cxn modelId="{316E33FC-04CD-4ACA-897A-8396AC672295}" type="presParOf" srcId="{3A3ACB47-BC84-4CD9-B2A3-BC7CC5DDB7EC}" destId="{72D20D99-E39F-43B6-BEA8-541D5E41FE90}" srcOrd="1" destOrd="0" presId="urn:microsoft.com/office/officeart/2005/8/layout/hierarchy2"/>
    <dgm:cxn modelId="{EA90F86A-287F-4E50-A03D-DFC98CE4F37B}" type="presParOf" srcId="{72D20D99-E39F-43B6-BEA8-541D5E41FE90}" destId="{03C2CC63-DE30-41F6-A0C4-6C5794AD3BA1}" srcOrd="0" destOrd="0" presId="urn:microsoft.com/office/officeart/2005/8/layout/hierarchy2"/>
    <dgm:cxn modelId="{85AAE561-9242-4AA1-95F6-21A48A55EABC}" type="presParOf" srcId="{72D20D99-E39F-43B6-BEA8-541D5E41FE90}" destId="{CF3433E0-F37E-4D04-B45B-236A0A626BEB}" srcOrd="1" destOrd="0" presId="urn:microsoft.com/office/officeart/2005/8/layout/hierarchy2"/>
    <dgm:cxn modelId="{C54DD092-4B44-4F35-B04F-0F2784C0D4AC}" type="presParOf" srcId="{CF3433E0-F37E-4D04-B45B-236A0A626BEB}" destId="{4D1A0E0D-A1C4-4B91-A697-DDE54FB9C376}" srcOrd="0" destOrd="0" presId="urn:microsoft.com/office/officeart/2005/8/layout/hierarchy2"/>
    <dgm:cxn modelId="{04EE2B46-0D6E-4A0D-A549-AB54872E8918}" type="presParOf" srcId="{4D1A0E0D-A1C4-4B91-A697-DDE54FB9C376}" destId="{776647C9-17BF-4B65-A250-EE1AC75A8C78}" srcOrd="0" destOrd="0" presId="urn:microsoft.com/office/officeart/2005/8/layout/hierarchy2"/>
    <dgm:cxn modelId="{CC76D175-3F95-43AA-8DDF-11C5B7DE3E6D}" type="presParOf" srcId="{CF3433E0-F37E-4D04-B45B-236A0A626BEB}" destId="{C4ED866C-D506-4268-8876-C8F545C4C4BC}" srcOrd="1" destOrd="0" presId="urn:microsoft.com/office/officeart/2005/8/layout/hierarchy2"/>
    <dgm:cxn modelId="{3217027C-ED73-431E-A908-B73CF0D5A918}" type="presParOf" srcId="{C4ED866C-D506-4268-8876-C8F545C4C4BC}" destId="{35A38229-41C1-493C-A61D-3143DDF6F3A9}" srcOrd="0" destOrd="0" presId="urn:microsoft.com/office/officeart/2005/8/layout/hierarchy2"/>
    <dgm:cxn modelId="{0F40694C-EEA0-4FEB-B3AB-1A9FEDA56795}" type="presParOf" srcId="{C4ED866C-D506-4268-8876-C8F545C4C4BC}" destId="{05C67FB9-EB98-4DDF-8500-C3681A3A5FC8}" srcOrd="1" destOrd="0" presId="urn:microsoft.com/office/officeart/2005/8/layout/hierarchy2"/>
    <dgm:cxn modelId="{E6C2C44F-2018-4FF5-A2C0-911D3F5695D3}" type="presParOf" srcId="{CF3433E0-F37E-4D04-B45B-236A0A626BEB}" destId="{B96E5A21-85C4-4D15-8D23-26413C8539B1}" srcOrd="2" destOrd="0" presId="urn:microsoft.com/office/officeart/2005/8/layout/hierarchy2"/>
    <dgm:cxn modelId="{096DA19B-F817-4D34-BB36-BD9C15831F34}" type="presParOf" srcId="{B96E5A21-85C4-4D15-8D23-26413C8539B1}" destId="{8D533EE8-EDA5-4A57-9D21-7A81E9DCD7BF}" srcOrd="0" destOrd="0" presId="urn:microsoft.com/office/officeart/2005/8/layout/hierarchy2"/>
    <dgm:cxn modelId="{4E8BBAF9-7D91-42B2-BC16-F46AAA31A0D3}" type="presParOf" srcId="{CF3433E0-F37E-4D04-B45B-236A0A626BEB}" destId="{ED55E85F-3DE4-45CD-885B-14F6CD6E68AE}" srcOrd="3" destOrd="0" presId="urn:microsoft.com/office/officeart/2005/8/layout/hierarchy2"/>
    <dgm:cxn modelId="{77140608-DD1F-49B3-A93C-E97AE361C9C6}" type="presParOf" srcId="{ED55E85F-3DE4-45CD-885B-14F6CD6E68AE}" destId="{A490D140-4A4F-4ED6-B18F-CAB1503CD15F}" srcOrd="0" destOrd="0" presId="urn:microsoft.com/office/officeart/2005/8/layout/hierarchy2"/>
    <dgm:cxn modelId="{3347F44C-648F-4BF0-86D0-5C2003CDE1FA}" type="presParOf" srcId="{ED55E85F-3DE4-45CD-885B-14F6CD6E68AE}" destId="{B6A12C6F-5398-4940-AAFE-EAC38CCC20BF}" srcOrd="1" destOrd="0" presId="urn:microsoft.com/office/officeart/2005/8/layout/hierarchy2"/>
    <dgm:cxn modelId="{DF5EA98A-9E1E-4DB0-AF95-085D637AD866}" type="presParOf" srcId="{CF3433E0-F37E-4D04-B45B-236A0A626BEB}" destId="{363B58D9-44EE-43F1-9E61-2BC6F11474AF}" srcOrd="4" destOrd="0" presId="urn:microsoft.com/office/officeart/2005/8/layout/hierarchy2"/>
    <dgm:cxn modelId="{E2927523-8F62-47D3-9CB2-7E89BD1A5A0B}" type="presParOf" srcId="{363B58D9-44EE-43F1-9E61-2BC6F11474AF}" destId="{6FAE5E86-723B-4F2B-B22A-596A6AAEB112}" srcOrd="0" destOrd="0" presId="urn:microsoft.com/office/officeart/2005/8/layout/hierarchy2"/>
    <dgm:cxn modelId="{F03C41C6-DD4D-4F5A-87DD-533F1A3DC84C}" type="presParOf" srcId="{CF3433E0-F37E-4D04-B45B-236A0A626BEB}" destId="{BA60BBC2-E42D-4EE5-A7C4-2C9B398D4261}" srcOrd="5" destOrd="0" presId="urn:microsoft.com/office/officeart/2005/8/layout/hierarchy2"/>
    <dgm:cxn modelId="{89784228-7ED4-48BD-9974-3827B260B23A}" type="presParOf" srcId="{BA60BBC2-E42D-4EE5-A7C4-2C9B398D4261}" destId="{F4F17344-2D65-44C0-BAA1-2384F2E89CFA}" srcOrd="0" destOrd="0" presId="urn:microsoft.com/office/officeart/2005/8/layout/hierarchy2"/>
    <dgm:cxn modelId="{8DED9A9D-6512-4694-9EF3-874FCAFA8CC4}" type="presParOf" srcId="{BA60BBC2-E42D-4EE5-A7C4-2C9B398D4261}" destId="{1597FAC1-686E-4E59-AB9B-9A6F6732BF93}" srcOrd="1" destOrd="0" presId="urn:microsoft.com/office/officeart/2005/8/layout/hierarchy2"/>
    <dgm:cxn modelId="{67783D48-D02E-456E-9D1F-43EE32EBF2A8}" type="presParOf" srcId="{CF3433E0-F37E-4D04-B45B-236A0A626BEB}" destId="{0F80C431-0D81-44CF-9285-A0C2EB9115B3}" srcOrd="6" destOrd="0" presId="urn:microsoft.com/office/officeart/2005/8/layout/hierarchy2"/>
    <dgm:cxn modelId="{ED9E8D30-5889-4926-9400-6EBA44AAFF4C}" type="presParOf" srcId="{0F80C431-0D81-44CF-9285-A0C2EB9115B3}" destId="{4BF24FAC-BF50-42BB-961A-C05E4502AD41}" srcOrd="0" destOrd="0" presId="urn:microsoft.com/office/officeart/2005/8/layout/hierarchy2"/>
    <dgm:cxn modelId="{624D8E90-AE61-4854-ADA5-C1C6D156FF3F}" type="presParOf" srcId="{CF3433E0-F37E-4D04-B45B-236A0A626BEB}" destId="{9FC6E78D-AB34-4A08-9CFD-81195830D449}" srcOrd="7" destOrd="0" presId="urn:microsoft.com/office/officeart/2005/8/layout/hierarchy2"/>
    <dgm:cxn modelId="{43535752-83AA-48AB-95AA-579A9FC08E3E}" type="presParOf" srcId="{9FC6E78D-AB34-4A08-9CFD-81195830D449}" destId="{EC1C3F4F-499F-490E-93EC-123E4B2A7E23}" srcOrd="0" destOrd="0" presId="urn:microsoft.com/office/officeart/2005/8/layout/hierarchy2"/>
    <dgm:cxn modelId="{C739F2E1-92B6-457E-BBEE-0EE1362491AC}" type="presParOf" srcId="{9FC6E78D-AB34-4A08-9CFD-81195830D449}" destId="{9D190A58-568B-4360-B444-7BAB3C5A869F}" srcOrd="1" destOrd="0" presId="urn:microsoft.com/office/officeart/2005/8/layout/hierarchy2"/>
    <dgm:cxn modelId="{BE106985-7F67-4A69-B2CB-6CF53AF3488F}" type="presParOf" srcId="{CF3433E0-F37E-4D04-B45B-236A0A626BEB}" destId="{D7E768D1-29F3-4667-BC45-C70BF375D1BE}" srcOrd="8" destOrd="0" presId="urn:microsoft.com/office/officeart/2005/8/layout/hierarchy2"/>
    <dgm:cxn modelId="{E9B81516-25EB-4181-A496-395E1AFE336C}" type="presParOf" srcId="{D7E768D1-29F3-4667-BC45-C70BF375D1BE}" destId="{B24E2A97-045A-4A5B-98D7-E72BF172A3BC}" srcOrd="0" destOrd="0" presId="urn:microsoft.com/office/officeart/2005/8/layout/hierarchy2"/>
    <dgm:cxn modelId="{570355AB-A32D-4C33-A101-DF3523B5FA91}" type="presParOf" srcId="{CF3433E0-F37E-4D04-B45B-236A0A626BEB}" destId="{A5C2402E-37A4-4D4D-B4C8-578D0DEE086B}" srcOrd="9" destOrd="0" presId="urn:microsoft.com/office/officeart/2005/8/layout/hierarchy2"/>
    <dgm:cxn modelId="{AA3376B8-8513-4BE2-B9A4-CA8E923AC784}" type="presParOf" srcId="{A5C2402E-37A4-4D4D-B4C8-578D0DEE086B}" destId="{2FC4A998-B964-4F95-B8F8-CE871985DF80}" srcOrd="0" destOrd="0" presId="urn:microsoft.com/office/officeart/2005/8/layout/hierarchy2"/>
    <dgm:cxn modelId="{A71D52FA-71AA-4F26-904D-85E7E7DFD716}" type="presParOf" srcId="{A5C2402E-37A4-4D4D-B4C8-578D0DEE086B}" destId="{91F46A25-4D7A-44E8-96F8-1819701ECBA7}" srcOrd="1" destOrd="0" presId="urn:microsoft.com/office/officeart/2005/8/layout/hierarchy2"/>
    <dgm:cxn modelId="{A123886C-9D82-4F16-867E-3AFA1294F6CC}" type="presParOf" srcId="{3A3ACB47-BC84-4CD9-B2A3-BC7CC5DDB7EC}" destId="{4F660CF1-2116-4C35-BBE5-0EC910F29514}" srcOrd="2" destOrd="0" presId="urn:microsoft.com/office/officeart/2005/8/layout/hierarchy2"/>
    <dgm:cxn modelId="{23F8FE22-ADA4-42B6-8A86-F18BC1B82303}" type="presParOf" srcId="{4F660CF1-2116-4C35-BBE5-0EC910F29514}" destId="{F4365BDC-AFBE-4346-BC04-DCD66812687A}" srcOrd="0" destOrd="0" presId="urn:microsoft.com/office/officeart/2005/8/layout/hierarchy2"/>
    <dgm:cxn modelId="{95F28DEC-569E-4377-B2CA-17A46C1B91AE}" type="presParOf" srcId="{3A3ACB47-BC84-4CD9-B2A3-BC7CC5DDB7EC}" destId="{F636CACD-DCD3-4EFE-ADDB-A2A232C6E37E}" srcOrd="3" destOrd="0" presId="urn:microsoft.com/office/officeart/2005/8/layout/hierarchy2"/>
    <dgm:cxn modelId="{FD1023A1-12E5-4C24-86B0-5EDB0A82F6C9}" type="presParOf" srcId="{F636CACD-DCD3-4EFE-ADDB-A2A232C6E37E}" destId="{A9F9D23B-04D4-4152-BCFC-50F934323CD5}" srcOrd="0" destOrd="0" presId="urn:microsoft.com/office/officeart/2005/8/layout/hierarchy2"/>
    <dgm:cxn modelId="{5AC4D791-F015-4F03-8ED6-34AB2DC541D5}" type="presParOf" srcId="{F636CACD-DCD3-4EFE-ADDB-A2A232C6E37E}" destId="{B975D8C7-6AD3-4520-9DB4-EF06EDFC058E}" srcOrd="1" destOrd="0" presId="urn:microsoft.com/office/officeart/2005/8/layout/hierarchy2"/>
    <dgm:cxn modelId="{89242B97-22F6-44FC-B13C-A7A73FD5D1CA}" type="presParOf" srcId="{B975D8C7-6AD3-4520-9DB4-EF06EDFC058E}" destId="{A4EB22B0-C02D-4A1B-97FF-EF446AA2CAB3}" srcOrd="0" destOrd="0" presId="urn:microsoft.com/office/officeart/2005/8/layout/hierarchy2"/>
    <dgm:cxn modelId="{442B8355-1957-4D44-B00F-FDBB92C63101}" type="presParOf" srcId="{A4EB22B0-C02D-4A1B-97FF-EF446AA2CAB3}" destId="{7B3A4CAC-2963-4E20-B605-9A99CEB598D6}" srcOrd="0" destOrd="0" presId="urn:microsoft.com/office/officeart/2005/8/layout/hierarchy2"/>
    <dgm:cxn modelId="{0520A83F-49C5-4417-8A9D-EB06C48BCB3B}" type="presParOf" srcId="{B975D8C7-6AD3-4520-9DB4-EF06EDFC058E}" destId="{60CCA707-A49C-426E-8FB4-A4BFBD7DA3F4}" srcOrd="1" destOrd="0" presId="urn:microsoft.com/office/officeart/2005/8/layout/hierarchy2"/>
    <dgm:cxn modelId="{CD3EDD9F-4269-42F6-A7FE-5D75F6282635}" type="presParOf" srcId="{60CCA707-A49C-426E-8FB4-A4BFBD7DA3F4}" destId="{1F73E7B5-9974-483B-B109-1C827176DE28}" srcOrd="0" destOrd="0" presId="urn:microsoft.com/office/officeart/2005/8/layout/hierarchy2"/>
    <dgm:cxn modelId="{F2ED5C1C-C5E3-4712-8B7B-41E91F99A9F5}" type="presParOf" srcId="{60CCA707-A49C-426E-8FB4-A4BFBD7DA3F4}" destId="{AFB7C70B-93A7-4F58-9D91-A943FE50D088}" srcOrd="1" destOrd="0" presId="urn:microsoft.com/office/officeart/2005/8/layout/hierarchy2"/>
    <dgm:cxn modelId="{6C3890DB-23DA-49F3-B5DD-B1F2CAAA0056}" type="presParOf" srcId="{AFB7C70B-93A7-4F58-9D91-A943FE50D088}" destId="{42A19593-DA1D-4469-ADC3-3B5E4A646B71}" srcOrd="0" destOrd="0" presId="urn:microsoft.com/office/officeart/2005/8/layout/hierarchy2"/>
    <dgm:cxn modelId="{F165A0CE-B50B-43EF-A6FE-FDCD146535E0}" type="presParOf" srcId="{42A19593-DA1D-4469-ADC3-3B5E4A646B71}" destId="{73663258-C3D4-411F-AD19-9509A638C9BA}" srcOrd="0" destOrd="0" presId="urn:microsoft.com/office/officeart/2005/8/layout/hierarchy2"/>
    <dgm:cxn modelId="{3E7E037A-F6EA-4D0C-88DF-189346C4725B}" type="presParOf" srcId="{AFB7C70B-93A7-4F58-9D91-A943FE50D088}" destId="{D8298387-7EC8-4FE7-AF60-493D46D477B8}" srcOrd="1" destOrd="0" presId="urn:microsoft.com/office/officeart/2005/8/layout/hierarchy2"/>
    <dgm:cxn modelId="{0848C5CD-9233-4457-8512-A3AFA2352E7D}" type="presParOf" srcId="{D8298387-7EC8-4FE7-AF60-493D46D477B8}" destId="{74636A41-C25D-44D2-8036-1711D9DFFBD7}" srcOrd="0" destOrd="0" presId="urn:microsoft.com/office/officeart/2005/8/layout/hierarchy2"/>
    <dgm:cxn modelId="{FFD82939-D3EE-4ECB-B2AD-04920ABDD1F6}" type="presParOf" srcId="{D8298387-7EC8-4FE7-AF60-493D46D477B8}" destId="{C25AA3A9-DC71-4410-9D04-E1F36BD596E0}" srcOrd="1" destOrd="0" presId="urn:microsoft.com/office/officeart/2005/8/layout/hierarchy2"/>
    <dgm:cxn modelId="{64BBC892-3F30-41D8-84A5-614D62993CF7}" type="presParOf" srcId="{AFB7C70B-93A7-4F58-9D91-A943FE50D088}" destId="{7DE4D4A0-0E8D-4DE8-A0D1-A347714B979D}" srcOrd="2" destOrd="0" presId="urn:microsoft.com/office/officeart/2005/8/layout/hierarchy2"/>
    <dgm:cxn modelId="{23F07711-E8A0-4A86-8C62-0C97C35CFBAC}" type="presParOf" srcId="{7DE4D4A0-0E8D-4DE8-A0D1-A347714B979D}" destId="{EFB0548A-3475-4509-A995-41E5B52B7E64}" srcOrd="0" destOrd="0" presId="urn:microsoft.com/office/officeart/2005/8/layout/hierarchy2"/>
    <dgm:cxn modelId="{0261B84B-DE41-4402-9EE1-30033FCBB36A}" type="presParOf" srcId="{AFB7C70B-93A7-4F58-9D91-A943FE50D088}" destId="{71DB23CD-8D8D-4F9C-B161-1C1CAB6F43BE}" srcOrd="3" destOrd="0" presId="urn:microsoft.com/office/officeart/2005/8/layout/hierarchy2"/>
    <dgm:cxn modelId="{BA2311F3-AFBD-475F-83E1-274AE75188AD}" type="presParOf" srcId="{71DB23CD-8D8D-4F9C-B161-1C1CAB6F43BE}" destId="{CD5B7D82-4E93-4AA9-B4A1-53A5C7766DB9}" srcOrd="0" destOrd="0" presId="urn:microsoft.com/office/officeart/2005/8/layout/hierarchy2"/>
    <dgm:cxn modelId="{295E482E-1906-404E-96A8-8F052CB9652D}" type="presParOf" srcId="{71DB23CD-8D8D-4F9C-B161-1C1CAB6F43BE}" destId="{84439281-E45D-48E4-B5B8-FAAE109A0154}" srcOrd="1" destOrd="0" presId="urn:microsoft.com/office/officeart/2005/8/layout/hierarchy2"/>
    <dgm:cxn modelId="{9706C0B1-571F-4CFF-B65B-7B6C268CA83E}" type="presParOf" srcId="{AFB7C70B-93A7-4F58-9D91-A943FE50D088}" destId="{2A0672A0-5323-443B-AF4B-07EEDDE9113F}" srcOrd="4" destOrd="0" presId="urn:microsoft.com/office/officeart/2005/8/layout/hierarchy2"/>
    <dgm:cxn modelId="{975CB46D-80F0-4CB1-9B4A-03545FF3B11B}" type="presParOf" srcId="{2A0672A0-5323-443B-AF4B-07EEDDE9113F}" destId="{34D718EE-C9C4-4757-9AE4-C4FE94B52EAB}" srcOrd="0" destOrd="0" presId="urn:microsoft.com/office/officeart/2005/8/layout/hierarchy2"/>
    <dgm:cxn modelId="{35866B6A-E709-4E6D-8067-241876C2A6F9}" type="presParOf" srcId="{AFB7C70B-93A7-4F58-9D91-A943FE50D088}" destId="{A4809AE6-5542-442B-9BE0-8A032E591E7F}" srcOrd="5" destOrd="0" presId="urn:microsoft.com/office/officeart/2005/8/layout/hierarchy2"/>
    <dgm:cxn modelId="{C34F734D-AFBB-4C0B-9CE1-595DBFEC0E5D}" type="presParOf" srcId="{A4809AE6-5542-442B-9BE0-8A032E591E7F}" destId="{41124FB1-BAC8-4C83-B1A6-A9247F96563F}" srcOrd="0" destOrd="0" presId="urn:microsoft.com/office/officeart/2005/8/layout/hierarchy2"/>
    <dgm:cxn modelId="{7CB2399E-03F5-4A67-943D-11E035162DCD}" type="presParOf" srcId="{A4809AE6-5542-442B-9BE0-8A032E591E7F}" destId="{C78ECE4D-C2EA-4F66-8BC4-67FE06F7D7D0}" srcOrd="1" destOrd="0" presId="urn:microsoft.com/office/officeart/2005/8/layout/hierarchy2"/>
    <dgm:cxn modelId="{C315BA5D-C330-4C5D-AF25-11A1C086B825}" type="presParOf" srcId="{AFB7C70B-93A7-4F58-9D91-A943FE50D088}" destId="{98CBFC29-3F8C-4BCF-A652-391530882322}" srcOrd="6" destOrd="0" presId="urn:microsoft.com/office/officeart/2005/8/layout/hierarchy2"/>
    <dgm:cxn modelId="{5FD0FAD4-2788-4DAD-89ED-DCC541FAB3C1}" type="presParOf" srcId="{98CBFC29-3F8C-4BCF-A652-391530882322}" destId="{BDE0DD10-8339-41EA-9699-1F48C78CA19F}" srcOrd="0" destOrd="0" presId="urn:microsoft.com/office/officeart/2005/8/layout/hierarchy2"/>
    <dgm:cxn modelId="{0D6E6AC5-A385-43FC-B7E8-141DDEB71CFF}" type="presParOf" srcId="{AFB7C70B-93A7-4F58-9D91-A943FE50D088}" destId="{1144F9C7-5CF1-4F25-8E28-DC7812E9D125}" srcOrd="7" destOrd="0" presId="urn:microsoft.com/office/officeart/2005/8/layout/hierarchy2"/>
    <dgm:cxn modelId="{2FFEC67E-9C69-4FB4-BEF0-B61787AA47E0}" type="presParOf" srcId="{1144F9C7-5CF1-4F25-8E28-DC7812E9D125}" destId="{F652BB86-9327-46D3-80F7-832DF6794AB3}" srcOrd="0" destOrd="0" presId="urn:microsoft.com/office/officeart/2005/8/layout/hierarchy2"/>
    <dgm:cxn modelId="{0FA7CDA6-0527-4F0F-9965-0970CD8D4110}" type="presParOf" srcId="{1144F9C7-5CF1-4F25-8E28-DC7812E9D125}" destId="{76CBFA29-91EE-43F4-9225-411FD709470F}" srcOrd="1" destOrd="0" presId="urn:microsoft.com/office/officeart/2005/8/layout/hierarchy2"/>
    <dgm:cxn modelId="{99D60B44-2E89-4F2D-BAC4-D6590E8859BB}" type="presParOf" srcId="{AFB7C70B-93A7-4F58-9D91-A943FE50D088}" destId="{F69C2E76-7CCF-47A3-B12B-6EEC64D4F097}" srcOrd="8" destOrd="0" presId="urn:microsoft.com/office/officeart/2005/8/layout/hierarchy2"/>
    <dgm:cxn modelId="{1CCEC931-F851-49A1-BDD2-5A8B22C5DC44}" type="presParOf" srcId="{F69C2E76-7CCF-47A3-B12B-6EEC64D4F097}" destId="{D51A7D73-664D-49F2-8BE7-3E169EB30B5B}" srcOrd="0" destOrd="0" presId="urn:microsoft.com/office/officeart/2005/8/layout/hierarchy2"/>
    <dgm:cxn modelId="{215E06F9-7791-44B0-89F5-108AB6B30B79}" type="presParOf" srcId="{AFB7C70B-93A7-4F58-9D91-A943FE50D088}" destId="{174FDA97-1EBE-4C7B-B736-B1E197C66DEB}" srcOrd="9" destOrd="0" presId="urn:microsoft.com/office/officeart/2005/8/layout/hierarchy2"/>
    <dgm:cxn modelId="{3DF172A5-B02D-4E58-B13F-C8EC4D9934C1}" type="presParOf" srcId="{174FDA97-1EBE-4C7B-B736-B1E197C66DEB}" destId="{F556E4D4-5AF8-4D94-8B81-6C83F4902463}" srcOrd="0" destOrd="0" presId="urn:microsoft.com/office/officeart/2005/8/layout/hierarchy2"/>
    <dgm:cxn modelId="{783B25F5-0ADD-4FF0-A3DF-018A860D0730}" type="presParOf" srcId="{174FDA97-1EBE-4C7B-B736-B1E197C66DEB}" destId="{2C744212-B5DF-4794-8A87-96E1822667A1}" srcOrd="1" destOrd="0" presId="urn:microsoft.com/office/officeart/2005/8/layout/hierarchy2"/>
    <dgm:cxn modelId="{507DE423-1D96-4C27-B097-8B12736956BE}" type="presParOf" srcId="{AFB7C70B-93A7-4F58-9D91-A943FE50D088}" destId="{8C31CB1A-30B2-46A2-98BC-60251173193F}" srcOrd="10" destOrd="0" presId="urn:microsoft.com/office/officeart/2005/8/layout/hierarchy2"/>
    <dgm:cxn modelId="{CDC567D3-844D-4B4D-A776-A74E5F40F3B7}" type="presParOf" srcId="{8C31CB1A-30B2-46A2-98BC-60251173193F}" destId="{82DCC7F6-B7D9-40D8-94D2-8E0F17D9EB9F}" srcOrd="0" destOrd="0" presId="urn:microsoft.com/office/officeart/2005/8/layout/hierarchy2"/>
    <dgm:cxn modelId="{E21F93DE-CA8E-4192-A22F-2C339B831981}" type="presParOf" srcId="{AFB7C70B-93A7-4F58-9D91-A943FE50D088}" destId="{6D6C2E1E-41DF-421D-AF95-26A5DD662D0C}" srcOrd="11" destOrd="0" presId="urn:microsoft.com/office/officeart/2005/8/layout/hierarchy2"/>
    <dgm:cxn modelId="{263D8510-339E-419A-A69F-632F4AB17096}" type="presParOf" srcId="{6D6C2E1E-41DF-421D-AF95-26A5DD662D0C}" destId="{5A21479E-7FA6-4F9D-AC2C-80E94A3728CA}" srcOrd="0" destOrd="0" presId="urn:microsoft.com/office/officeart/2005/8/layout/hierarchy2"/>
    <dgm:cxn modelId="{1964E0FA-B790-4F1E-B150-410373EBC085}" type="presParOf" srcId="{6D6C2E1E-41DF-421D-AF95-26A5DD662D0C}" destId="{83D42D31-9C41-42C7-8245-3943DA0A57D5}" srcOrd="1" destOrd="0" presId="urn:microsoft.com/office/officeart/2005/8/layout/hierarchy2"/>
    <dgm:cxn modelId="{F87D8C36-8AF2-4405-9125-54B638D2752A}" type="presParOf" srcId="{AFB7C70B-93A7-4F58-9D91-A943FE50D088}" destId="{0CF485DE-1FCD-4950-A5D7-719AA99FE18B}" srcOrd="12" destOrd="0" presId="urn:microsoft.com/office/officeart/2005/8/layout/hierarchy2"/>
    <dgm:cxn modelId="{872576D6-E0B4-4AD9-B930-66CFC96BAE1D}" type="presParOf" srcId="{0CF485DE-1FCD-4950-A5D7-719AA99FE18B}" destId="{8F3AAFF3-56C4-4AF3-8781-FFB8F8657CEE}" srcOrd="0" destOrd="0" presId="urn:microsoft.com/office/officeart/2005/8/layout/hierarchy2"/>
    <dgm:cxn modelId="{5B589547-BFA0-4156-BA0D-D27A3D10A361}" type="presParOf" srcId="{AFB7C70B-93A7-4F58-9D91-A943FE50D088}" destId="{3CEA034A-26B4-491E-B040-C78F5B8E1B67}" srcOrd="13" destOrd="0" presId="urn:microsoft.com/office/officeart/2005/8/layout/hierarchy2"/>
    <dgm:cxn modelId="{E2AAFFC7-4E76-433F-B854-03F48D828133}" type="presParOf" srcId="{3CEA034A-26B4-491E-B040-C78F5B8E1B67}" destId="{E8944E02-E12B-4FC1-B0D8-4CADA7FBB05E}" srcOrd="0" destOrd="0" presId="urn:microsoft.com/office/officeart/2005/8/layout/hierarchy2"/>
    <dgm:cxn modelId="{74C7D69A-0F07-4ED3-8D4F-319F95699AB8}" type="presParOf" srcId="{3CEA034A-26B4-491E-B040-C78F5B8E1B67}" destId="{31994E45-EEE9-4657-A136-A5670E73DEDB}" srcOrd="1" destOrd="0" presId="urn:microsoft.com/office/officeart/2005/8/layout/hierarchy2"/>
    <dgm:cxn modelId="{9AF9C051-6D98-466D-AE48-CE2DCF359325}" type="presParOf" srcId="{B975D8C7-6AD3-4520-9DB4-EF06EDFC058E}" destId="{00394C58-A2EB-4B40-AB0E-5E38918EF110}" srcOrd="2" destOrd="0" presId="urn:microsoft.com/office/officeart/2005/8/layout/hierarchy2"/>
    <dgm:cxn modelId="{C6E305F3-A085-4B72-AEEB-8939B1F789E6}" type="presParOf" srcId="{00394C58-A2EB-4B40-AB0E-5E38918EF110}" destId="{D2125E6D-2048-4E70-B2D1-E3E919EBA33F}" srcOrd="0" destOrd="0" presId="urn:microsoft.com/office/officeart/2005/8/layout/hierarchy2"/>
    <dgm:cxn modelId="{7340989D-65E7-4D8A-8D42-173608ABA3DD}" type="presParOf" srcId="{B975D8C7-6AD3-4520-9DB4-EF06EDFC058E}" destId="{0D1177CE-AB78-4C7A-AC1F-4094023034A6}" srcOrd="3" destOrd="0" presId="urn:microsoft.com/office/officeart/2005/8/layout/hierarchy2"/>
    <dgm:cxn modelId="{3B3D977B-71A5-4856-89E5-2A90074D4218}" type="presParOf" srcId="{0D1177CE-AB78-4C7A-AC1F-4094023034A6}" destId="{ED6C8AC3-3C5A-41DC-8E34-531E5F67531A}" srcOrd="0" destOrd="0" presId="urn:microsoft.com/office/officeart/2005/8/layout/hierarchy2"/>
    <dgm:cxn modelId="{571F450F-A4C0-4325-B852-9378497885FC}" type="presParOf" srcId="{0D1177CE-AB78-4C7A-AC1F-4094023034A6}" destId="{F2EAE51C-B768-45A2-9844-64A52FF436DE}" srcOrd="1" destOrd="0" presId="urn:microsoft.com/office/officeart/2005/8/layout/hierarchy2"/>
    <dgm:cxn modelId="{5BAFF76F-5F8D-49E4-AAF7-A8B1F35E8B2C}" type="presParOf" srcId="{F2EAE51C-B768-45A2-9844-64A52FF436DE}" destId="{7B0415EB-01B0-4701-BF8E-E11D71ECFAF4}" srcOrd="0" destOrd="0" presId="urn:microsoft.com/office/officeart/2005/8/layout/hierarchy2"/>
    <dgm:cxn modelId="{D6D58803-7252-45B3-96F1-887124745357}" type="presParOf" srcId="{7B0415EB-01B0-4701-BF8E-E11D71ECFAF4}" destId="{54C4256A-E2CB-4FD8-9AA2-B094DA48996C}" srcOrd="0" destOrd="0" presId="urn:microsoft.com/office/officeart/2005/8/layout/hierarchy2"/>
    <dgm:cxn modelId="{3B043EDF-1DAE-4FD7-B57D-E34C3249EFE8}" type="presParOf" srcId="{F2EAE51C-B768-45A2-9844-64A52FF436DE}" destId="{6DEE74A1-D6D7-496B-94EC-76E5313086E2}" srcOrd="1" destOrd="0" presId="urn:microsoft.com/office/officeart/2005/8/layout/hierarchy2"/>
    <dgm:cxn modelId="{0B5725EB-AA92-4C48-9B34-F0BEA05669FB}" type="presParOf" srcId="{6DEE74A1-D6D7-496B-94EC-76E5313086E2}" destId="{71E1DEFE-F7A8-4D0B-B2B8-8EFD26F5D450}" srcOrd="0" destOrd="0" presId="urn:microsoft.com/office/officeart/2005/8/layout/hierarchy2"/>
    <dgm:cxn modelId="{2D64A3A1-837D-45FC-9FA4-611657C464A9}" type="presParOf" srcId="{6DEE74A1-D6D7-496B-94EC-76E5313086E2}" destId="{E0A67BB3-B77C-4A04-B50D-188834AB6852}" srcOrd="1" destOrd="0" presId="urn:microsoft.com/office/officeart/2005/8/layout/hierarchy2"/>
    <dgm:cxn modelId="{9D28F07B-B868-4783-80EF-E915643E2D02}" type="presParOf" srcId="{F2EAE51C-B768-45A2-9844-64A52FF436DE}" destId="{B344438B-FB3C-47C8-BC72-17465F6589EC}" srcOrd="2" destOrd="0" presId="urn:microsoft.com/office/officeart/2005/8/layout/hierarchy2"/>
    <dgm:cxn modelId="{0297F441-0BE8-4056-97F5-9E639393A4F5}" type="presParOf" srcId="{B344438B-FB3C-47C8-BC72-17465F6589EC}" destId="{5CE1AE51-E0B1-4280-833D-1A9216147800}" srcOrd="0" destOrd="0" presId="urn:microsoft.com/office/officeart/2005/8/layout/hierarchy2"/>
    <dgm:cxn modelId="{BD1B3E69-9F85-4E31-A08B-07E88ED1B309}" type="presParOf" srcId="{F2EAE51C-B768-45A2-9844-64A52FF436DE}" destId="{70AA4D29-D2F2-47F8-8AC1-CA50E313F9E0}" srcOrd="3" destOrd="0" presId="urn:microsoft.com/office/officeart/2005/8/layout/hierarchy2"/>
    <dgm:cxn modelId="{67270E97-0806-41EB-9066-13176B0A3F35}" type="presParOf" srcId="{70AA4D29-D2F2-47F8-8AC1-CA50E313F9E0}" destId="{C38ED792-4463-4715-96F6-3FDF42F56678}" srcOrd="0" destOrd="0" presId="urn:microsoft.com/office/officeart/2005/8/layout/hierarchy2"/>
    <dgm:cxn modelId="{B2BA5DE5-5248-45C1-BD8D-63284AFF91A6}" type="presParOf" srcId="{70AA4D29-D2F2-47F8-8AC1-CA50E313F9E0}" destId="{A1D814D6-10D8-4D9D-A286-DFBD90BAC498}" srcOrd="1" destOrd="0" presId="urn:microsoft.com/office/officeart/2005/8/layout/hierarchy2"/>
    <dgm:cxn modelId="{6522596A-0B49-44B7-AAA9-9B0C62C6FC9B}" type="presParOf" srcId="{F2EAE51C-B768-45A2-9844-64A52FF436DE}" destId="{3B863844-9638-446C-B728-11BEC5BAC4E8}" srcOrd="4" destOrd="0" presId="urn:microsoft.com/office/officeart/2005/8/layout/hierarchy2"/>
    <dgm:cxn modelId="{60A22687-8483-4F44-9C12-A3C9174B0185}" type="presParOf" srcId="{3B863844-9638-446C-B728-11BEC5BAC4E8}" destId="{7E5995C0-94EF-4847-B045-48DEAF170F88}" srcOrd="0" destOrd="0" presId="urn:microsoft.com/office/officeart/2005/8/layout/hierarchy2"/>
    <dgm:cxn modelId="{0C983636-B765-4DAC-9AF6-BF300C7017DF}" type="presParOf" srcId="{F2EAE51C-B768-45A2-9844-64A52FF436DE}" destId="{0AB2CAA1-1A2B-4230-94FE-1762C772152F}" srcOrd="5" destOrd="0" presId="urn:microsoft.com/office/officeart/2005/8/layout/hierarchy2"/>
    <dgm:cxn modelId="{9A136DBD-A6C5-4629-874F-3D90633E86FB}" type="presParOf" srcId="{0AB2CAA1-1A2B-4230-94FE-1762C772152F}" destId="{F1CEDC2F-DD90-4884-86ED-4451E54DD506}" srcOrd="0" destOrd="0" presId="urn:microsoft.com/office/officeart/2005/8/layout/hierarchy2"/>
    <dgm:cxn modelId="{15065332-753F-41E9-BE80-B765D248E60C}" type="presParOf" srcId="{0AB2CAA1-1A2B-4230-94FE-1762C772152F}" destId="{AB211BFA-9B4A-49B7-9CEC-F51623004A32}" srcOrd="1" destOrd="0" presId="urn:microsoft.com/office/officeart/2005/8/layout/hierarchy2"/>
    <dgm:cxn modelId="{88559E05-D85C-429E-BD42-2E945F8842B5}" type="presParOf" srcId="{F2EAE51C-B768-45A2-9844-64A52FF436DE}" destId="{01BF2F14-2A0B-4F33-9ACC-B0EFC1C6CFD1}" srcOrd="6" destOrd="0" presId="urn:microsoft.com/office/officeart/2005/8/layout/hierarchy2"/>
    <dgm:cxn modelId="{98399CF1-8EFD-4C6D-A73F-7ED951F7810D}" type="presParOf" srcId="{01BF2F14-2A0B-4F33-9ACC-B0EFC1C6CFD1}" destId="{0E09985F-1E7C-43FA-A11D-8456DD917473}" srcOrd="0" destOrd="0" presId="urn:microsoft.com/office/officeart/2005/8/layout/hierarchy2"/>
    <dgm:cxn modelId="{DB6AA565-1F74-479D-B965-11953EE07CB5}" type="presParOf" srcId="{F2EAE51C-B768-45A2-9844-64A52FF436DE}" destId="{CC818168-D34A-465C-AFC3-8E7916D39744}" srcOrd="7" destOrd="0" presId="urn:microsoft.com/office/officeart/2005/8/layout/hierarchy2"/>
    <dgm:cxn modelId="{517CFACE-DD07-4D3A-8930-D1A0515E4D64}" type="presParOf" srcId="{CC818168-D34A-465C-AFC3-8E7916D39744}" destId="{F693D9B5-113D-45D3-8881-E95F42D227A7}" srcOrd="0" destOrd="0" presId="urn:microsoft.com/office/officeart/2005/8/layout/hierarchy2"/>
    <dgm:cxn modelId="{0C758AAF-591A-43C4-93B0-F522C3834309}" type="presParOf" srcId="{CC818168-D34A-465C-AFC3-8E7916D39744}" destId="{0BE6797B-8A20-43A8-914C-6477223A7EFA}" srcOrd="1" destOrd="0" presId="urn:microsoft.com/office/officeart/2005/8/layout/hierarchy2"/>
    <dgm:cxn modelId="{3E4F6E65-93AB-4262-ACC0-95D484F7B3C0}" type="presParOf" srcId="{F2EAE51C-B768-45A2-9844-64A52FF436DE}" destId="{4BC8642F-C0AE-4F56-BA06-126D7E2B8D85}" srcOrd="8" destOrd="0" presId="urn:microsoft.com/office/officeart/2005/8/layout/hierarchy2"/>
    <dgm:cxn modelId="{F5A8D619-E980-41D2-A1D2-D5DC1E444660}" type="presParOf" srcId="{4BC8642F-C0AE-4F56-BA06-126D7E2B8D85}" destId="{9514CC16-7759-47D4-810C-E77080EB0E4C}" srcOrd="0" destOrd="0" presId="urn:microsoft.com/office/officeart/2005/8/layout/hierarchy2"/>
    <dgm:cxn modelId="{1C74F246-5F11-4D8D-AA9C-24AF74CD3433}" type="presParOf" srcId="{F2EAE51C-B768-45A2-9844-64A52FF436DE}" destId="{9ED5BF32-700E-45F5-83AE-9E7C8B9FC900}" srcOrd="9" destOrd="0" presId="urn:microsoft.com/office/officeart/2005/8/layout/hierarchy2"/>
    <dgm:cxn modelId="{E8900419-C4DB-4C07-A5F2-4C41506A44CA}" type="presParOf" srcId="{9ED5BF32-700E-45F5-83AE-9E7C8B9FC900}" destId="{B49CE9AF-79FD-4457-85C7-A1B3C59DFB36}" srcOrd="0" destOrd="0" presId="urn:microsoft.com/office/officeart/2005/8/layout/hierarchy2"/>
    <dgm:cxn modelId="{28027D79-EBD7-4FCC-BD67-E26F731799D9}" type="presParOf" srcId="{9ED5BF32-700E-45F5-83AE-9E7C8B9FC900}" destId="{66C5F512-396D-4358-8EB5-F61BD2D6C3B7}" srcOrd="1" destOrd="0" presId="urn:microsoft.com/office/officeart/2005/8/layout/hierarchy2"/>
    <dgm:cxn modelId="{77984192-D13B-4AB5-9E0D-0C72442F2DDC}" type="presParOf" srcId="{F2EAE51C-B768-45A2-9844-64A52FF436DE}" destId="{E4C6E7DA-867D-4EA7-9391-3A0C54832BA5}" srcOrd="10" destOrd="0" presId="urn:microsoft.com/office/officeart/2005/8/layout/hierarchy2"/>
    <dgm:cxn modelId="{799ED064-2BEF-4C73-996C-E5B3C4AC85D3}" type="presParOf" srcId="{E4C6E7DA-867D-4EA7-9391-3A0C54832BA5}" destId="{50DFC7D3-ABC2-461C-B5F4-4931387813D2}" srcOrd="0" destOrd="0" presId="urn:microsoft.com/office/officeart/2005/8/layout/hierarchy2"/>
    <dgm:cxn modelId="{9BDB7042-D1EF-451E-B83F-2A26C489E4C4}" type="presParOf" srcId="{F2EAE51C-B768-45A2-9844-64A52FF436DE}" destId="{17EBFA7A-CE9B-4EB1-B5E8-F13727AC10FA}" srcOrd="11" destOrd="0" presId="urn:microsoft.com/office/officeart/2005/8/layout/hierarchy2"/>
    <dgm:cxn modelId="{8C0ABF0F-6D8E-4E40-807F-6D531C2A2443}" type="presParOf" srcId="{17EBFA7A-CE9B-4EB1-B5E8-F13727AC10FA}" destId="{5B358336-4587-4FB4-8C5C-1650B2233985}" srcOrd="0" destOrd="0" presId="urn:microsoft.com/office/officeart/2005/8/layout/hierarchy2"/>
    <dgm:cxn modelId="{A7D76AAC-E9B7-48C9-B01F-DE19DFB3499B}" type="presParOf" srcId="{17EBFA7A-CE9B-4EB1-B5E8-F13727AC10FA}" destId="{B435D0C3-D95A-4633-99A7-D88C7EE40090}" srcOrd="1" destOrd="0" presId="urn:microsoft.com/office/officeart/2005/8/layout/hierarchy2"/>
    <dgm:cxn modelId="{9FA88C81-0EF2-4A59-9D4B-6E03AEC771B6}" type="presParOf" srcId="{F2EAE51C-B768-45A2-9844-64A52FF436DE}" destId="{B24E056E-D852-4007-9883-67F732F0037E}" srcOrd="12" destOrd="0" presId="urn:microsoft.com/office/officeart/2005/8/layout/hierarchy2"/>
    <dgm:cxn modelId="{73334748-1FF4-4CA4-953B-00C5C22299DA}" type="presParOf" srcId="{B24E056E-D852-4007-9883-67F732F0037E}" destId="{F5F51CAD-C8DF-4690-8C50-2A797BE0482F}" srcOrd="0" destOrd="0" presId="urn:microsoft.com/office/officeart/2005/8/layout/hierarchy2"/>
    <dgm:cxn modelId="{62EF96E1-161E-414C-9A1B-B62ACB768FEF}" type="presParOf" srcId="{F2EAE51C-B768-45A2-9844-64A52FF436DE}" destId="{3002B394-2CA5-49DB-A118-B24DBBB1CC7D}" srcOrd="13" destOrd="0" presId="urn:microsoft.com/office/officeart/2005/8/layout/hierarchy2"/>
    <dgm:cxn modelId="{2B4103F6-D001-4AD5-8866-90F15EF98013}" type="presParOf" srcId="{3002B394-2CA5-49DB-A118-B24DBBB1CC7D}" destId="{D8E3998F-309D-4041-A103-B47A8A6DFFA6}" srcOrd="0" destOrd="0" presId="urn:microsoft.com/office/officeart/2005/8/layout/hierarchy2"/>
    <dgm:cxn modelId="{CE88329B-2892-4C6D-AFFC-000389F5E374}" type="presParOf" srcId="{3002B394-2CA5-49DB-A118-B24DBBB1CC7D}" destId="{64996009-9A21-4CDC-999E-0798A118DF6C}" srcOrd="1" destOrd="0" presId="urn:microsoft.com/office/officeart/2005/8/layout/hierarchy2"/>
    <dgm:cxn modelId="{6BC90FFE-DBD0-43B2-8296-92370F07C728}" type="presParOf" srcId="{B975D8C7-6AD3-4520-9DB4-EF06EDFC058E}" destId="{10C5FE59-D86D-408F-9D3A-4116390F2B2A}" srcOrd="4" destOrd="0" presId="urn:microsoft.com/office/officeart/2005/8/layout/hierarchy2"/>
    <dgm:cxn modelId="{4F771D48-DD68-43D7-8D82-DF240E66FECD}" type="presParOf" srcId="{10C5FE59-D86D-408F-9D3A-4116390F2B2A}" destId="{35AE18CF-2AED-4FFD-B6B9-ABA2B50907DA}" srcOrd="0" destOrd="0" presId="urn:microsoft.com/office/officeart/2005/8/layout/hierarchy2"/>
    <dgm:cxn modelId="{87389B90-6D63-4B58-939F-B89291A16BCB}" type="presParOf" srcId="{B975D8C7-6AD3-4520-9DB4-EF06EDFC058E}" destId="{A6F1DCA1-9CC6-409F-88E3-8B76FFF611EB}" srcOrd="5" destOrd="0" presId="urn:microsoft.com/office/officeart/2005/8/layout/hierarchy2"/>
    <dgm:cxn modelId="{5D5E42F7-4E14-4361-91FE-9B24D1E4E302}" type="presParOf" srcId="{A6F1DCA1-9CC6-409F-88E3-8B76FFF611EB}" destId="{65F87D2C-DB94-44E7-A5DE-ED2BB39B5C16}" srcOrd="0" destOrd="0" presId="urn:microsoft.com/office/officeart/2005/8/layout/hierarchy2"/>
    <dgm:cxn modelId="{4A2DB9A3-9D1F-4E4D-B034-9B5BDB6BE9DF}" type="presParOf" srcId="{A6F1DCA1-9CC6-409F-88E3-8B76FFF611EB}" destId="{F4ED19D7-042D-4FBF-96DD-6D8C8CC55F4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27C356-90C7-47E2-B5D0-6D388DC6647C}">
      <dsp:nvSpPr>
        <dsp:cNvPr id="0" name=""/>
        <dsp:cNvSpPr/>
      </dsp:nvSpPr>
      <dsp:spPr>
        <a:xfrm>
          <a:off x="4285637" y="2516711"/>
          <a:ext cx="625244" cy="312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kern="1200" dirty="0" smtClean="0"/>
            <a:t>博文</a:t>
          </a:r>
          <a:endParaRPr lang="zh-CN" altLang="en-US" sz="600" kern="1200" dirty="0"/>
        </a:p>
      </dsp:txBody>
      <dsp:txXfrm>
        <a:off x="4294793" y="2525867"/>
        <a:ext cx="606932" cy="294310"/>
      </dsp:txXfrm>
    </dsp:sp>
    <dsp:sp modelId="{22F2B2A9-0E1E-4CAB-8FB3-BB1D24850627}">
      <dsp:nvSpPr>
        <dsp:cNvPr id="0" name=""/>
        <dsp:cNvSpPr/>
      </dsp:nvSpPr>
      <dsp:spPr>
        <a:xfrm rot="16675244">
          <a:off x="4128484" y="1770086"/>
          <a:ext cx="1814892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1814892" y="41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90558" y="1728861"/>
        <a:ext cx="90744" cy="90744"/>
      </dsp:txXfrm>
    </dsp:sp>
    <dsp:sp modelId="{03C2CC63-DE30-41F6-A0C4-6C5794AD3BA1}">
      <dsp:nvSpPr>
        <dsp:cNvPr id="0" name=""/>
        <dsp:cNvSpPr/>
      </dsp:nvSpPr>
      <dsp:spPr>
        <a:xfrm>
          <a:off x="5160979" y="719134"/>
          <a:ext cx="625244" cy="312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kern="1200" dirty="0" smtClean="0"/>
            <a:t>内容</a:t>
          </a:r>
          <a:r>
            <a:rPr lang="en-US" altLang="zh-CN" sz="600" kern="1200" dirty="0" smtClean="0"/>
            <a:t>html</a:t>
          </a:r>
          <a:endParaRPr lang="zh-CN" altLang="en-US" sz="600" kern="1200" dirty="0"/>
        </a:p>
      </dsp:txBody>
      <dsp:txXfrm>
        <a:off x="5170135" y="728290"/>
        <a:ext cx="606932" cy="294310"/>
      </dsp:txXfrm>
    </dsp:sp>
    <dsp:sp modelId="{4D1A0E0D-A1C4-4B91-A697-DDE54FB9C376}">
      <dsp:nvSpPr>
        <dsp:cNvPr id="0" name=""/>
        <dsp:cNvSpPr/>
      </dsp:nvSpPr>
      <dsp:spPr>
        <a:xfrm rot="17350740">
          <a:off x="5530630" y="511782"/>
          <a:ext cx="761284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761284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892240" y="496897"/>
        <a:ext cx="38064" cy="38064"/>
      </dsp:txXfrm>
    </dsp:sp>
    <dsp:sp modelId="{35A38229-41C1-493C-A61D-3143DDF6F3A9}">
      <dsp:nvSpPr>
        <dsp:cNvPr id="0" name=""/>
        <dsp:cNvSpPr/>
      </dsp:nvSpPr>
      <dsp:spPr>
        <a:xfrm>
          <a:off x="6036321" y="103"/>
          <a:ext cx="625244" cy="312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kern="1200" dirty="0" smtClean="0"/>
            <a:t>生成一条</a:t>
          </a:r>
          <a:r>
            <a:rPr lang="en-US" altLang="zh-CN" sz="600" kern="1200" dirty="0" smtClean="0"/>
            <a:t>blog</a:t>
          </a:r>
          <a:r>
            <a:rPr lang="zh-CN" altLang="en-US" sz="600" kern="1200" dirty="0" smtClean="0"/>
            <a:t>数据</a:t>
          </a:r>
          <a:r>
            <a:rPr lang="en-US" altLang="zh-CN" sz="600" kern="1200" dirty="0" smtClean="0"/>
            <a:t>B</a:t>
          </a:r>
          <a:endParaRPr lang="zh-CN" altLang="en-US" sz="600" kern="1200" dirty="0"/>
        </a:p>
      </dsp:txBody>
      <dsp:txXfrm>
        <a:off x="6045477" y="9259"/>
        <a:ext cx="606932" cy="294310"/>
      </dsp:txXfrm>
    </dsp:sp>
    <dsp:sp modelId="{B96E5A21-85C4-4D15-8D23-26413C8539B1}">
      <dsp:nvSpPr>
        <dsp:cNvPr id="0" name=""/>
        <dsp:cNvSpPr/>
      </dsp:nvSpPr>
      <dsp:spPr>
        <a:xfrm rot="18289469">
          <a:off x="5692297" y="691540"/>
          <a:ext cx="437950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437950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900324" y="684739"/>
        <a:ext cx="21897" cy="21897"/>
      </dsp:txXfrm>
    </dsp:sp>
    <dsp:sp modelId="{A490D140-4A4F-4ED6-B18F-CAB1503CD15F}">
      <dsp:nvSpPr>
        <dsp:cNvPr id="0" name=""/>
        <dsp:cNvSpPr/>
      </dsp:nvSpPr>
      <dsp:spPr>
        <a:xfrm>
          <a:off x="6036321" y="359619"/>
          <a:ext cx="625244" cy="312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kern="1200" dirty="0" smtClean="0"/>
            <a:t>时间戳</a:t>
          </a:r>
          <a:endParaRPr lang="zh-CN" altLang="en-US" sz="600" kern="1200" dirty="0"/>
        </a:p>
      </dsp:txBody>
      <dsp:txXfrm>
        <a:off x="6045477" y="368775"/>
        <a:ext cx="606932" cy="294310"/>
      </dsp:txXfrm>
    </dsp:sp>
    <dsp:sp modelId="{363B58D9-44EE-43F1-9E61-2BC6F11474AF}">
      <dsp:nvSpPr>
        <dsp:cNvPr id="0" name=""/>
        <dsp:cNvSpPr/>
      </dsp:nvSpPr>
      <dsp:spPr>
        <a:xfrm>
          <a:off x="5786224" y="871298"/>
          <a:ext cx="250097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250097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905020" y="869193"/>
        <a:ext cx="12504" cy="12504"/>
      </dsp:txXfrm>
    </dsp:sp>
    <dsp:sp modelId="{F4F17344-2D65-44C0-BAA1-2384F2E89CFA}">
      <dsp:nvSpPr>
        <dsp:cNvPr id="0" name=""/>
        <dsp:cNvSpPr/>
      </dsp:nvSpPr>
      <dsp:spPr>
        <a:xfrm>
          <a:off x="6036321" y="719134"/>
          <a:ext cx="625244" cy="312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Htmls</a:t>
          </a:r>
          <a:r>
            <a:rPr lang="zh-CN" altLang="en-US" sz="600" kern="1200" dirty="0" smtClean="0"/>
            <a:t>文件夹中的文件名</a:t>
          </a:r>
          <a:endParaRPr lang="zh-CN" altLang="en-US" sz="600" kern="1200" dirty="0"/>
        </a:p>
      </dsp:txBody>
      <dsp:txXfrm>
        <a:off x="6045477" y="728290"/>
        <a:ext cx="606932" cy="294310"/>
      </dsp:txXfrm>
    </dsp:sp>
    <dsp:sp modelId="{0F80C431-0D81-44CF-9285-A0C2EB9115B3}">
      <dsp:nvSpPr>
        <dsp:cNvPr id="0" name=""/>
        <dsp:cNvSpPr/>
      </dsp:nvSpPr>
      <dsp:spPr>
        <a:xfrm rot="3310531">
          <a:off x="5692297" y="1051055"/>
          <a:ext cx="437950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437950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900324" y="1044254"/>
        <a:ext cx="21897" cy="21897"/>
      </dsp:txXfrm>
    </dsp:sp>
    <dsp:sp modelId="{EC1C3F4F-499F-490E-93EC-123E4B2A7E23}">
      <dsp:nvSpPr>
        <dsp:cNvPr id="0" name=""/>
        <dsp:cNvSpPr/>
      </dsp:nvSpPr>
      <dsp:spPr>
        <a:xfrm>
          <a:off x="6036321" y="1078649"/>
          <a:ext cx="625244" cy="312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kern="1200" dirty="0" smtClean="0"/>
            <a:t>网页</a:t>
          </a:r>
          <a:r>
            <a:rPr lang="en-US" altLang="zh-CN" sz="600" kern="1200" dirty="0" smtClean="0"/>
            <a:t>html</a:t>
          </a:r>
          <a:r>
            <a:rPr lang="zh-CN" altLang="en-US" sz="600" kern="1200" dirty="0" smtClean="0"/>
            <a:t>代码</a:t>
          </a:r>
          <a:endParaRPr lang="zh-CN" altLang="en-US" sz="600" kern="1200" dirty="0"/>
        </a:p>
      </dsp:txBody>
      <dsp:txXfrm>
        <a:off x="6045477" y="1087805"/>
        <a:ext cx="606932" cy="294310"/>
      </dsp:txXfrm>
    </dsp:sp>
    <dsp:sp modelId="{D7E768D1-29F3-4667-BC45-C70BF375D1BE}">
      <dsp:nvSpPr>
        <dsp:cNvPr id="0" name=""/>
        <dsp:cNvSpPr/>
      </dsp:nvSpPr>
      <dsp:spPr>
        <a:xfrm rot="4249260">
          <a:off x="5530630" y="1230813"/>
          <a:ext cx="761284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761284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892240" y="1215928"/>
        <a:ext cx="38064" cy="38064"/>
      </dsp:txXfrm>
    </dsp:sp>
    <dsp:sp modelId="{2FC4A998-B964-4F95-B8F8-CE871985DF80}">
      <dsp:nvSpPr>
        <dsp:cNvPr id="0" name=""/>
        <dsp:cNvSpPr/>
      </dsp:nvSpPr>
      <dsp:spPr>
        <a:xfrm>
          <a:off x="6036321" y="1438165"/>
          <a:ext cx="625244" cy="312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kern="1200" dirty="0" smtClean="0"/>
            <a:t>（</a:t>
          </a:r>
          <a:r>
            <a:rPr lang="en-US" altLang="zh-CN" sz="600" kern="1200" dirty="0" smtClean="0"/>
            <a:t>BLOB</a:t>
          </a:r>
          <a:r>
            <a:rPr lang="zh-CN" altLang="en-US" sz="600" kern="1200" dirty="0" smtClean="0"/>
            <a:t>文件流）</a:t>
          </a:r>
          <a:endParaRPr lang="zh-CN" altLang="en-US" sz="600" kern="1200" dirty="0"/>
        </a:p>
      </dsp:txBody>
      <dsp:txXfrm>
        <a:off x="6045477" y="1447321"/>
        <a:ext cx="606932" cy="294310"/>
      </dsp:txXfrm>
    </dsp:sp>
    <dsp:sp modelId="{4F660CF1-2116-4C35-BBE5-0EC910F29514}">
      <dsp:nvSpPr>
        <dsp:cNvPr id="0" name=""/>
        <dsp:cNvSpPr/>
      </dsp:nvSpPr>
      <dsp:spPr>
        <a:xfrm rot="4924756">
          <a:off x="4128484" y="3567664"/>
          <a:ext cx="1814892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1814892" y="41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90558" y="3526439"/>
        <a:ext cx="90744" cy="90744"/>
      </dsp:txXfrm>
    </dsp:sp>
    <dsp:sp modelId="{A9F9D23B-04D4-4152-BCFC-50F934323CD5}">
      <dsp:nvSpPr>
        <dsp:cNvPr id="0" name=""/>
        <dsp:cNvSpPr/>
      </dsp:nvSpPr>
      <dsp:spPr>
        <a:xfrm>
          <a:off x="5160979" y="4314289"/>
          <a:ext cx="625244" cy="312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kern="1200" dirty="0" smtClean="0"/>
            <a:t>内容多媒体</a:t>
          </a:r>
          <a:endParaRPr lang="zh-CN" altLang="en-US" sz="600" kern="1200" dirty="0"/>
        </a:p>
      </dsp:txBody>
      <dsp:txXfrm>
        <a:off x="5170135" y="4323445"/>
        <a:ext cx="606932" cy="294310"/>
      </dsp:txXfrm>
    </dsp:sp>
    <dsp:sp modelId="{A4EB22B0-C02D-4A1B-97FF-EF446AA2CAB3}">
      <dsp:nvSpPr>
        <dsp:cNvPr id="0" name=""/>
        <dsp:cNvSpPr/>
      </dsp:nvSpPr>
      <dsp:spPr>
        <a:xfrm rot="16791948">
          <a:off x="5181449" y="3747422"/>
          <a:ext cx="1459647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1459647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874781" y="3715078"/>
        <a:ext cx="72982" cy="72982"/>
      </dsp:txXfrm>
    </dsp:sp>
    <dsp:sp modelId="{1F73E7B5-9974-483B-B109-1C827176DE28}">
      <dsp:nvSpPr>
        <dsp:cNvPr id="0" name=""/>
        <dsp:cNvSpPr/>
      </dsp:nvSpPr>
      <dsp:spPr>
        <a:xfrm>
          <a:off x="6036321" y="2876227"/>
          <a:ext cx="625244" cy="312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kern="1200" dirty="0" smtClean="0"/>
            <a:t>图片记录</a:t>
          </a:r>
          <a:endParaRPr lang="zh-CN" altLang="en-US" sz="600" kern="1200" dirty="0"/>
        </a:p>
      </dsp:txBody>
      <dsp:txXfrm>
        <a:off x="6045477" y="2885383"/>
        <a:ext cx="606932" cy="294310"/>
      </dsp:txXfrm>
    </dsp:sp>
    <dsp:sp modelId="{42A19593-DA1D-4469-ADC3-3B5E4A646B71}">
      <dsp:nvSpPr>
        <dsp:cNvPr id="0" name=""/>
        <dsp:cNvSpPr/>
      </dsp:nvSpPr>
      <dsp:spPr>
        <a:xfrm rot="16983315">
          <a:off x="6233033" y="2489117"/>
          <a:ext cx="1107163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1107163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758935" y="2465586"/>
        <a:ext cx="55358" cy="55358"/>
      </dsp:txXfrm>
    </dsp:sp>
    <dsp:sp modelId="{74636A41-C25D-44D2-8036-1711D9DFFBD7}">
      <dsp:nvSpPr>
        <dsp:cNvPr id="0" name=""/>
        <dsp:cNvSpPr/>
      </dsp:nvSpPr>
      <dsp:spPr>
        <a:xfrm>
          <a:off x="6911663" y="1797680"/>
          <a:ext cx="625244" cy="312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kern="1200" dirty="0" smtClean="0"/>
            <a:t>生成一条数据</a:t>
          </a:r>
          <a:r>
            <a:rPr lang="en-US" altLang="zh-CN" sz="600" kern="1200" dirty="0" smtClean="0"/>
            <a:t>C</a:t>
          </a:r>
          <a:endParaRPr lang="zh-CN" altLang="en-US" sz="600" kern="1200" dirty="0"/>
        </a:p>
      </dsp:txBody>
      <dsp:txXfrm>
        <a:off x="6920819" y="1806836"/>
        <a:ext cx="606932" cy="294310"/>
      </dsp:txXfrm>
    </dsp:sp>
    <dsp:sp modelId="{7DE4D4A0-0E8D-4DE8-A0D1-A347714B979D}">
      <dsp:nvSpPr>
        <dsp:cNvPr id="0" name=""/>
        <dsp:cNvSpPr/>
      </dsp:nvSpPr>
      <dsp:spPr>
        <a:xfrm rot="17350740">
          <a:off x="6405972" y="2668875"/>
          <a:ext cx="761284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761284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767582" y="2653990"/>
        <a:ext cx="38064" cy="38064"/>
      </dsp:txXfrm>
    </dsp:sp>
    <dsp:sp modelId="{CD5B7D82-4E93-4AA9-B4A1-53A5C7766DB9}">
      <dsp:nvSpPr>
        <dsp:cNvPr id="0" name=""/>
        <dsp:cNvSpPr/>
      </dsp:nvSpPr>
      <dsp:spPr>
        <a:xfrm>
          <a:off x="6911663" y="2157196"/>
          <a:ext cx="625244" cy="312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Blog</a:t>
          </a:r>
          <a:r>
            <a:rPr lang="zh-CN" altLang="en-US" sz="600" kern="1200" dirty="0" smtClean="0"/>
            <a:t>数据</a:t>
          </a:r>
          <a:r>
            <a:rPr lang="en-US" altLang="zh-CN" sz="600" kern="1200" dirty="0" smtClean="0"/>
            <a:t>B</a:t>
          </a:r>
          <a:r>
            <a:rPr lang="zh-CN" altLang="en-US" sz="600" kern="1200" dirty="0" smtClean="0"/>
            <a:t>的编号</a:t>
          </a:r>
          <a:endParaRPr lang="zh-CN" altLang="en-US" sz="600" kern="1200" dirty="0"/>
        </a:p>
      </dsp:txBody>
      <dsp:txXfrm>
        <a:off x="6920819" y="2166352"/>
        <a:ext cx="606932" cy="294310"/>
      </dsp:txXfrm>
    </dsp:sp>
    <dsp:sp modelId="{2A0672A0-5323-443B-AF4B-07EEDDE9113F}">
      <dsp:nvSpPr>
        <dsp:cNvPr id="0" name=""/>
        <dsp:cNvSpPr/>
      </dsp:nvSpPr>
      <dsp:spPr>
        <a:xfrm rot="18289469">
          <a:off x="6567640" y="2848633"/>
          <a:ext cx="437950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437950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775666" y="2841832"/>
        <a:ext cx="21897" cy="21897"/>
      </dsp:txXfrm>
    </dsp:sp>
    <dsp:sp modelId="{41124FB1-BAC8-4C83-B1A6-A9247F96563F}">
      <dsp:nvSpPr>
        <dsp:cNvPr id="0" name=""/>
        <dsp:cNvSpPr/>
      </dsp:nvSpPr>
      <dsp:spPr>
        <a:xfrm>
          <a:off x="6911663" y="2516711"/>
          <a:ext cx="625244" cy="312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Md5</a:t>
          </a:r>
          <a:r>
            <a:rPr lang="zh-CN" altLang="en-US" sz="600" kern="1200" dirty="0" smtClean="0"/>
            <a:t>（文件名</a:t>
          </a:r>
          <a:r>
            <a:rPr lang="en-US" altLang="zh-CN" sz="600" kern="1200" dirty="0" smtClean="0"/>
            <a:t>+</a:t>
          </a:r>
          <a:r>
            <a:rPr lang="zh-CN" altLang="en-US" sz="600" kern="1200" dirty="0" smtClean="0"/>
            <a:t>时间戳）</a:t>
          </a:r>
          <a:endParaRPr lang="zh-CN" altLang="en-US" sz="600" kern="1200" dirty="0"/>
        </a:p>
      </dsp:txBody>
      <dsp:txXfrm>
        <a:off x="6920819" y="2525867"/>
        <a:ext cx="606932" cy="294310"/>
      </dsp:txXfrm>
    </dsp:sp>
    <dsp:sp modelId="{98CBFC29-3F8C-4BCF-A652-391530882322}">
      <dsp:nvSpPr>
        <dsp:cNvPr id="0" name=""/>
        <dsp:cNvSpPr/>
      </dsp:nvSpPr>
      <dsp:spPr>
        <a:xfrm>
          <a:off x="6661566" y="3028391"/>
          <a:ext cx="250097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250097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780362" y="3026286"/>
        <a:ext cx="12504" cy="12504"/>
      </dsp:txXfrm>
    </dsp:sp>
    <dsp:sp modelId="{F652BB86-9327-46D3-80F7-832DF6794AB3}">
      <dsp:nvSpPr>
        <dsp:cNvPr id="0" name=""/>
        <dsp:cNvSpPr/>
      </dsp:nvSpPr>
      <dsp:spPr>
        <a:xfrm>
          <a:off x="6911663" y="2876227"/>
          <a:ext cx="625244" cy="312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kern="1200" dirty="0" smtClean="0"/>
            <a:t>文件名</a:t>
          </a:r>
          <a:endParaRPr lang="zh-CN" altLang="en-US" sz="600" kern="1200" dirty="0"/>
        </a:p>
      </dsp:txBody>
      <dsp:txXfrm>
        <a:off x="6920819" y="2885383"/>
        <a:ext cx="606932" cy="294310"/>
      </dsp:txXfrm>
    </dsp:sp>
    <dsp:sp modelId="{F69C2E76-7CCF-47A3-B12B-6EEC64D4F097}">
      <dsp:nvSpPr>
        <dsp:cNvPr id="0" name=""/>
        <dsp:cNvSpPr/>
      </dsp:nvSpPr>
      <dsp:spPr>
        <a:xfrm rot="3310531">
          <a:off x="6567640" y="3208148"/>
          <a:ext cx="437950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437950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775666" y="3201347"/>
        <a:ext cx="21897" cy="21897"/>
      </dsp:txXfrm>
    </dsp:sp>
    <dsp:sp modelId="{F556E4D4-5AF8-4D94-8B81-6C83F4902463}">
      <dsp:nvSpPr>
        <dsp:cNvPr id="0" name=""/>
        <dsp:cNvSpPr/>
      </dsp:nvSpPr>
      <dsp:spPr>
        <a:xfrm>
          <a:off x="6911663" y="3235742"/>
          <a:ext cx="625244" cy="312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kern="1200" dirty="0" smtClean="0"/>
            <a:t>时间戳</a:t>
          </a:r>
          <a:endParaRPr lang="zh-CN" altLang="en-US" sz="600" kern="1200" dirty="0"/>
        </a:p>
      </dsp:txBody>
      <dsp:txXfrm>
        <a:off x="6920819" y="3244898"/>
        <a:ext cx="606932" cy="294310"/>
      </dsp:txXfrm>
    </dsp:sp>
    <dsp:sp modelId="{8C31CB1A-30B2-46A2-98BC-60251173193F}">
      <dsp:nvSpPr>
        <dsp:cNvPr id="0" name=""/>
        <dsp:cNvSpPr/>
      </dsp:nvSpPr>
      <dsp:spPr>
        <a:xfrm rot="4249260">
          <a:off x="6405972" y="3387906"/>
          <a:ext cx="761284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761284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767582" y="3373021"/>
        <a:ext cx="38064" cy="38064"/>
      </dsp:txXfrm>
    </dsp:sp>
    <dsp:sp modelId="{5A21479E-7FA6-4F9D-AC2C-80E94A3728CA}">
      <dsp:nvSpPr>
        <dsp:cNvPr id="0" name=""/>
        <dsp:cNvSpPr/>
      </dsp:nvSpPr>
      <dsp:spPr>
        <a:xfrm>
          <a:off x="6911663" y="3595258"/>
          <a:ext cx="625244" cy="312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kern="1200" dirty="0" smtClean="0"/>
            <a:t>保存在</a:t>
          </a:r>
          <a:r>
            <a:rPr lang="en-US" altLang="zh-CN" sz="600" kern="1200" dirty="0" smtClean="0"/>
            <a:t>image</a:t>
          </a:r>
          <a:r>
            <a:rPr lang="zh-CN" altLang="en-US" sz="600" kern="1200" dirty="0" smtClean="0"/>
            <a:t>文件夹下的路径</a:t>
          </a:r>
          <a:endParaRPr lang="zh-CN" altLang="en-US" sz="600" kern="1200" dirty="0"/>
        </a:p>
      </dsp:txBody>
      <dsp:txXfrm>
        <a:off x="6920819" y="3604414"/>
        <a:ext cx="606932" cy="294310"/>
      </dsp:txXfrm>
    </dsp:sp>
    <dsp:sp modelId="{0CF485DE-1FCD-4950-A5D7-719AA99FE18B}">
      <dsp:nvSpPr>
        <dsp:cNvPr id="0" name=""/>
        <dsp:cNvSpPr/>
      </dsp:nvSpPr>
      <dsp:spPr>
        <a:xfrm rot="4616685">
          <a:off x="6233033" y="3567664"/>
          <a:ext cx="1107163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1107163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758935" y="3544132"/>
        <a:ext cx="55358" cy="55358"/>
      </dsp:txXfrm>
    </dsp:sp>
    <dsp:sp modelId="{E8944E02-E12B-4FC1-B0D8-4CADA7FBB05E}">
      <dsp:nvSpPr>
        <dsp:cNvPr id="0" name=""/>
        <dsp:cNvSpPr/>
      </dsp:nvSpPr>
      <dsp:spPr>
        <a:xfrm>
          <a:off x="6911663" y="3954773"/>
          <a:ext cx="625244" cy="312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kern="1200" dirty="0" smtClean="0"/>
            <a:t>（</a:t>
          </a:r>
          <a:r>
            <a:rPr lang="en-US" altLang="zh-CN" sz="600" kern="1200" dirty="0" smtClean="0"/>
            <a:t>BLOB</a:t>
          </a:r>
          <a:r>
            <a:rPr lang="zh-CN" altLang="en-US" sz="600" kern="1200" dirty="0" smtClean="0"/>
            <a:t>文件流（有待探索实现））</a:t>
          </a:r>
          <a:endParaRPr lang="zh-CN" altLang="en-US" sz="600" kern="1200" dirty="0"/>
        </a:p>
      </dsp:txBody>
      <dsp:txXfrm>
        <a:off x="6920819" y="3963929"/>
        <a:ext cx="606932" cy="294310"/>
      </dsp:txXfrm>
    </dsp:sp>
    <dsp:sp modelId="{00394C58-A2EB-4B40-AB0E-5E38918EF110}">
      <dsp:nvSpPr>
        <dsp:cNvPr id="0" name=""/>
        <dsp:cNvSpPr/>
      </dsp:nvSpPr>
      <dsp:spPr>
        <a:xfrm rot="4616685">
          <a:off x="5357691" y="5005726"/>
          <a:ext cx="1107163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1107163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883593" y="4982194"/>
        <a:ext cx="55358" cy="55358"/>
      </dsp:txXfrm>
    </dsp:sp>
    <dsp:sp modelId="{ED6C8AC3-3C5A-41DC-8E34-531E5F67531A}">
      <dsp:nvSpPr>
        <dsp:cNvPr id="0" name=""/>
        <dsp:cNvSpPr/>
      </dsp:nvSpPr>
      <dsp:spPr>
        <a:xfrm>
          <a:off x="6036321" y="5392835"/>
          <a:ext cx="625244" cy="312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kern="1200" dirty="0" smtClean="0"/>
            <a:t>音频</a:t>
          </a:r>
          <a:endParaRPr lang="zh-CN" altLang="en-US" sz="600" kern="1200" dirty="0"/>
        </a:p>
      </dsp:txBody>
      <dsp:txXfrm>
        <a:off x="6045477" y="5401991"/>
        <a:ext cx="606932" cy="294310"/>
      </dsp:txXfrm>
    </dsp:sp>
    <dsp:sp modelId="{7B0415EB-01B0-4701-BF8E-E11D71ECFAF4}">
      <dsp:nvSpPr>
        <dsp:cNvPr id="0" name=""/>
        <dsp:cNvSpPr/>
      </dsp:nvSpPr>
      <dsp:spPr>
        <a:xfrm rot="16983315">
          <a:off x="6233033" y="5005726"/>
          <a:ext cx="1107163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1107163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758935" y="4982194"/>
        <a:ext cx="55358" cy="55358"/>
      </dsp:txXfrm>
    </dsp:sp>
    <dsp:sp modelId="{71E1DEFE-F7A8-4D0B-B2B8-8EFD26F5D450}">
      <dsp:nvSpPr>
        <dsp:cNvPr id="0" name=""/>
        <dsp:cNvSpPr/>
      </dsp:nvSpPr>
      <dsp:spPr>
        <a:xfrm>
          <a:off x="6911663" y="4314289"/>
          <a:ext cx="625244" cy="312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kern="1200" smtClean="0"/>
            <a:t>生成一条数据</a:t>
          </a:r>
          <a:r>
            <a:rPr lang="en-US" altLang="zh-CN" sz="600" kern="1200" smtClean="0"/>
            <a:t>C</a:t>
          </a:r>
          <a:endParaRPr lang="zh-CN" altLang="en-US" sz="600" kern="1200" dirty="0"/>
        </a:p>
      </dsp:txBody>
      <dsp:txXfrm>
        <a:off x="6920819" y="4323445"/>
        <a:ext cx="606932" cy="294310"/>
      </dsp:txXfrm>
    </dsp:sp>
    <dsp:sp modelId="{B344438B-FB3C-47C8-BC72-17465F6589EC}">
      <dsp:nvSpPr>
        <dsp:cNvPr id="0" name=""/>
        <dsp:cNvSpPr/>
      </dsp:nvSpPr>
      <dsp:spPr>
        <a:xfrm rot="17350740">
          <a:off x="6405972" y="5185484"/>
          <a:ext cx="761284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761284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767582" y="5170599"/>
        <a:ext cx="38064" cy="38064"/>
      </dsp:txXfrm>
    </dsp:sp>
    <dsp:sp modelId="{C38ED792-4463-4715-96F6-3FDF42F56678}">
      <dsp:nvSpPr>
        <dsp:cNvPr id="0" name=""/>
        <dsp:cNvSpPr/>
      </dsp:nvSpPr>
      <dsp:spPr>
        <a:xfrm>
          <a:off x="6911663" y="4673804"/>
          <a:ext cx="625244" cy="312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Blog</a:t>
          </a:r>
          <a:r>
            <a:rPr lang="zh-CN" altLang="en-US" sz="600" kern="1200" dirty="0" smtClean="0"/>
            <a:t>数据</a:t>
          </a:r>
          <a:r>
            <a:rPr lang="en-US" altLang="zh-CN" sz="600" kern="1200" dirty="0" smtClean="0"/>
            <a:t>B</a:t>
          </a:r>
          <a:r>
            <a:rPr lang="zh-CN" altLang="en-US" sz="600" kern="1200" dirty="0" smtClean="0"/>
            <a:t>的编号</a:t>
          </a:r>
          <a:endParaRPr lang="zh-CN" altLang="en-US" sz="600" kern="1200" dirty="0"/>
        </a:p>
      </dsp:txBody>
      <dsp:txXfrm>
        <a:off x="6920819" y="4682960"/>
        <a:ext cx="606932" cy="294310"/>
      </dsp:txXfrm>
    </dsp:sp>
    <dsp:sp modelId="{3B863844-9638-446C-B728-11BEC5BAC4E8}">
      <dsp:nvSpPr>
        <dsp:cNvPr id="0" name=""/>
        <dsp:cNvSpPr/>
      </dsp:nvSpPr>
      <dsp:spPr>
        <a:xfrm rot="18289469">
          <a:off x="6567640" y="5365241"/>
          <a:ext cx="437950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437950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775666" y="5358440"/>
        <a:ext cx="21897" cy="21897"/>
      </dsp:txXfrm>
    </dsp:sp>
    <dsp:sp modelId="{F1CEDC2F-DD90-4884-86ED-4451E54DD506}">
      <dsp:nvSpPr>
        <dsp:cNvPr id="0" name=""/>
        <dsp:cNvSpPr/>
      </dsp:nvSpPr>
      <dsp:spPr>
        <a:xfrm>
          <a:off x="6911663" y="5033320"/>
          <a:ext cx="625244" cy="312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00" kern="1200" dirty="0" smtClean="0"/>
            <a:t>Md5</a:t>
          </a:r>
          <a:r>
            <a:rPr lang="zh-CN" altLang="en-US" sz="600" kern="1200" dirty="0" smtClean="0"/>
            <a:t>（文件名</a:t>
          </a:r>
          <a:r>
            <a:rPr lang="en-US" altLang="zh-CN" sz="600" kern="1200" dirty="0" smtClean="0"/>
            <a:t>+</a:t>
          </a:r>
          <a:r>
            <a:rPr lang="zh-CN" altLang="en-US" sz="600" kern="1200" dirty="0" smtClean="0"/>
            <a:t>时间戳）</a:t>
          </a:r>
          <a:endParaRPr lang="zh-CN" altLang="en-US" sz="600" kern="1200" dirty="0"/>
        </a:p>
      </dsp:txBody>
      <dsp:txXfrm>
        <a:off x="6920819" y="5042476"/>
        <a:ext cx="606932" cy="294310"/>
      </dsp:txXfrm>
    </dsp:sp>
    <dsp:sp modelId="{01BF2F14-2A0B-4F33-9ACC-B0EFC1C6CFD1}">
      <dsp:nvSpPr>
        <dsp:cNvPr id="0" name=""/>
        <dsp:cNvSpPr/>
      </dsp:nvSpPr>
      <dsp:spPr>
        <a:xfrm>
          <a:off x="6661566" y="5544999"/>
          <a:ext cx="250097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250097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780362" y="5542894"/>
        <a:ext cx="12504" cy="12504"/>
      </dsp:txXfrm>
    </dsp:sp>
    <dsp:sp modelId="{F693D9B5-113D-45D3-8881-E95F42D227A7}">
      <dsp:nvSpPr>
        <dsp:cNvPr id="0" name=""/>
        <dsp:cNvSpPr/>
      </dsp:nvSpPr>
      <dsp:spPr>
        <a:xfrm>
          <a:off x="6911663" y="5392835"/>
          <a:ext cx="625244" cy="312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kern="1200" dirty="0" smtClean="0"/>
            <a:t>文件名</a:t>
          </a:r>
          <a:endParaRPr lang="zh-CN" altLang="en-US" sz="600" kern="1200" dirty="0"/>
        </a:p>
      </dsp:txBody>
      <dsp:txXfrm>
        <a:off x="6920819" y="5401991"/>
        <a:ext cx="606932" cy="294310"/>
      </dsp:txXfrm>
    </dsp:sp>
    <dsp:sp modelId="{4BC8642F-C0AE-4F56-BA06-126D7E2B8D85}">
      <dsp:nvSpPr>
        <dsp:cNvPr id="0" name=""/>
        <dsp:cNvSpPr/>
      </dsp:nvSpPr>
      <dsp:spPr>
        <a:xfrm rot="3310531">
          <a:off x="6567640" y="5724757"/>
          <a:ext cx="437950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437950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775666" y="5717955"/>
        <a:ext cx="21897" cy="21897"/>
      </dsp:txXfrm>
    </dsp:sp>
    <dsp:sp modelId="{B49CE9AF-79FD-4457-85C7-A1B3C59DFB36}">
      <dsp:nvSpPr>
        <dsp:cNvPr id="0" name=""/>
        <dsp:cNvSpPr/>
      </dsp:nvSpPr>
      <dsp:spPr>
        <a:xfrm>
          <a:off x="6911663" y="5752351"/>
          <a:ext cx="625244" cy="312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kern="1200" dirty="0" smtClean="0"/>
            <a:t>时间戳</a:t>
          </a:r>
          <a:endParaRPr lang="zh-CN" altLang="en-US" sz="600" kern="1200" dirty="0"/>
        </a:p>
      </dsp:txBody>
      <dsp:txXfrm>
        <a:off x="6920819" y="5761507"/>
        <a:ext cx="606932" cy="294310"/>
      </dsp:txXfrm>
    </dsp:sp>
    <dsp:sp modelId="{E4C6E7DA-867D-4EA7-9391-3A0C54832BA5}">
      <dsp:nvSpPr>
        <dsp:cNvPr id="0" name=""/>
        <dsp:cNvSpPr/>
      </dsp:nvSpPr>
      <dsp:spPr>
        <a:xfrm rot="4249260">
          <a:off x="6405972" y="5904515"/>
          <a:ext cx="761284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761284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767582" y="5889630"/>
        <a:ext cx="38064" cy="38064"/>
      </dsp:txXfrm>
    </dsp:sp>
    <dsp:sp modelId="{5B358336-4587-4FB4-8C5C-1650B2233985}">
      <dsp:nvSpPr>
        <dsp:cNvPr id="0" name=""/>
        <dsp:cNvSpPr/>
      </dsp:nvSpPr>
      <dsp:spPr>
        <a:xfrm>
          <a:off x="6911663" y="6111866"/>
          <a:ext cx="625244" cy="312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kern="1200" dirty="0" smtClean="0"/>
            <a:t>保存在</a:t>
          </a:r>
          <a:r>
            <a:rPr lang="en-US" altLang="zh-CN" sz="600" kern="1200" dirty="0" smtClean="0"/>
            <a:t>image</a:t>
          </a:r>
          <a:r>
            <a:rPr lang="zh-CN" altLang="en-US" sz="600" kern="1200" dirty="0" smtClean="0"/>
            <a:t>文件夹下的路径</a:t>
          </a:r>
          <a:endParaRPr lang="zh-CN" altLang="en-US" sz="600" kern="1200" dirty="0"/>
        </a:p>
      </dsp:txBody>
      <dsp:txXfrm>
        <a:off x="6920819" y="6121022"/>
        <a:ext cx="606932" cy="294310"/>
      </dsp:txXfrm>
    </dsp:sp>
    <dsp:sp modelId="{B24E056E-D852-4007-9883-67F732F0037E}">
      <dsp:nvSpPr>
        <dsp:cNvPr id="0" name=""/>
        <dsp:cNvSpPr/>
      </dsp:nvSpPr>
      <dsp:spPr>
        <a:xfrm rot="4616685">
          <a:off x="6233033" y="6084272"/>
          <a:ext cx="1107163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1107163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758935" y="6060741"/>
        <a:ext cx="55358" cy="55358"/>
      </dsp:txXfrm>
    </dsp:sp>
    <dsp:sp modelId="{D8E3998F-309D-4041-A103-B47A8A6DFFA6}">
      <dsp:nvSpPr>
        <dsp:cNvPr id="0" name=""/>
        <dsp:cNvSpPr/>
      </dsp:nvSpPr>
      <dsp:spPr>
        <a:xfrm>
          <a:off x="6911663" y="6471382"/>
          <a:ext cx="625244" cy="312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kern="1200" dirty="0" smtClean="0"/>
            <a:t>（</a:t>
          </a:r>
          <a:r>
            <a:rPr lang="en-US" altLang="zh-CN" sz="600" kern="1200" dirty="0" smtClean="0"/>
            <a:t>BLOB</a:t>
          </a:r>
          <a:r>
            <a:rPr lang="zh-CN" altLang="en-US" sz="600" kern="1200" dirty="0" smtClean="0"/>
            <a:t>文件流（有待探索实现））</a:t>
          </a:r>
          <a:endParaRPr lang="zh-CN" altLang="en-US" sz="600" kern="1200" dirty="0"/>
        </a:p>
      </dsp:txBody>
      <dsp:txXfrm>
        <a:off x="6920819" y="6480538"/>
        <a:ext cx="606932" cy="294310"/>
      </dsp:txXfrm>
    </dsp:sp>
    <dsp:sp modelId="{10C5FE59-D86D-408F-9D3A-4116390F2B2A}">
      <dsp:nvSpPr>
        <dsp:cNvPr id="0" name=""/>
        <dsp:cNvSpPr/>
      </dsp:nvSpPr>
      <dsp:spPr>
        <a:xfrm rot="4808052">
          <a:off x="5181449" y="5185484"/>
          <a:ext cx="1459647" cy="8294"/>
        </a:xfrm>
        <a:custGeom>
          <a:avLst/>
          <a:gdLst/>
          <a:ahLst/>
          <a:cxnLst/>
          <a:rect l="0" t="0" r="0" b="0"/>
          <a:pathLst>
            <a:path>
              <a:moveTo>
                <a:pt x="0" y="4147"/>
              </a:moveTo>
              <a:lnTo>
                <a:pt x="1459647" y="4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874781" y="5153140"/>
        <a:ext cx="72982" cy="72982"/>
      </dsp:txXfrm>
    </dsp:sp>
    <dsp:sp modelId="{65F87D2C-DB94-44E7-A5DE-ED2BB39B5C16}">
      <dsp:nvSpPr>
        <dsp:cNvPr id="0" name=""/>
        <dsp:cNvSpPr/>
      </dsp:nvSpPr>
      <dsp:spPr>
        <a:xfrm>
          <a:off x="6036321" y="5752351"/>
          <a:ext cx="625244" cy="312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" kern="1200" dirty="0" smtClean="0"/>
            <a:t>视频</a:t>
          </a:r>
          <a:endParaRPr lang="zh-CN" altLang="en-US" sz="600" kern="1200" dirty="0"/>
        </a:p>
      </dsp:txBody>
      <dsp:txXfrm>
        <a:off x="6045477" y="5761507"/>
        <a:ext cx="606932" cy="294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AF02-F6F2-4FE2-9CF3-EDA65CCE739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418D-081E-4122-996D-0C270C02C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2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AF02-F6F2-4FE2-9CF3-EDA65CCE739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418D-081E-4122-996D-0C270C02C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0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AF02-F6F2-4FE2-9CF3-EDA65CCE739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418D-081E-4122-996D-0C270C02C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AF02-F6F2-4FE2-9CF3-EDA65CCE739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418D-081E-4122-996D-0C270C02C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AF02-F6F2-4FE2-9CF3-EDA65CCE739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418D-081E-4122-996D-0C270C02C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6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AF02-F6F2-4FE2-9CF3-EDA65CCE739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418D-081E-4122-996D-0C270C02C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9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AF02-F6F2-4FE2-9CF3-EDA65CCE739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418D-081E-4122-996D-0C270C02C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8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AF02-F6F2-4FE2-9CF3-EDA65CCE739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418D-081E-4122-996D-0C270C02C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7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AF02-F6F2-4FE2-9CF3-EDA65CCE739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418D-081E-4122-996D-0C270C02C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6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AF02-F6F2-4FE2-9CF3-EDA65CCE739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418D-081E-4122-996D-0C270C02C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8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AF02-F6F2-4FE2-9CF3-EDA65CCE739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418D-081E-4122-996D-0C270C02C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3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3AF02-F6F2-4FE2-9CF3-EDA65CCE7398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A418D-081E-4122-996D-0C270C02C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042754744"/>
              </p:ext>
            </p:extLst>
          </p:nvPr>
        </p:nvGraphicFramePr>
        <p:xfrm>
          <a:off x="110836" y="73892"/>
          <a:ext cx="11822546" cy="6784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8358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159</Words>
  <Application>Microsoft Office PowerPoint</Application>
  <PresentationFormat>宽屏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Cuckoo322</dc:creator>
  <cp:lastModifiedBy>Cuckoo322</cp:lastModifiedBy>
  <cp:revision>4</cp:revision>
  <dcterms:created xsi:type="dcterms:W3CDTF">2016-09-14T00:50:14Z</dcterms:created>
  <dcterms:modified xsi:type="dcterms:W3CDTF">2016-09-14T08:05:01Z</dcterms:modified>
</cp:coreProperties>
</file>