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1" r:id="rId5"/>
    <p:sldId id="310" r:id="rId6"/>
    <p:sldId id="312" r:id="rId7"/>
    <p:sldId id="257" r:id="rId8"/>
    <p:sldId id="31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2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68" autoAdjust="0"/>
    <p:restoredTop sz="94660"/>
  </p:normalViewPr>
  <p:slideViewPr>
    <p:cSldViewPr snapToGrid="0">
      <p:cViewPr varScale="1">
        <p:scale>
          <a:sx n="56" d="100"/>
          <a:sy n="56" d="100"/>
        </p:scale>
        <p:origin x="6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D8BC5-2DD4-4B8C-9C77-68EC6FB6D9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BA89C-7927-4233-90E7-0B7B884BCB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BA89C-7927-4233-90E7-0B7B884BC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BA89C-7927-4233-90E7-0B7B884BC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BA89C-7927-4233-90E7-0B7B884BC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677169" y="4118847"/>
            <a:ext cx="6924869" cy="8088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683855" y="1122362"/>
            <a:ext cx="8824290" cy="464233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218083" y="1391478"/>
            <a:ext cx="7755835" cy="249425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218083" y="4385178"/>
            <a:ext cx="7755835" cy="62569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352241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0000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44417" y="2505063"/>
            <a:ext cx="6432366" cy="1071531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7892" y="3951915"/>
            <a:ext cx="6370292" cy="6002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cxnSp>
        <p:nvCxnSpPr>
          <p:cNvPr id="17" name="Straight Connector 13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auto">
          <a:xfrm flipH="1">
            <a:off x="1" y="3716275"/>
            <a:ext cx="8976783" cy="0"/>
          </a:xfrm>
          <a:prstGeom prst="line">
            <a:avLst/>
          </a:prstGeom>
          <a:noFill/>
          <a:ln w="19050" cap="sq" algn="ctr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等腰三角形 17"/>
          <p:cNvSpPr/>
          <p:nvPr userDrawn="1">
            <p:custDataLst>
              <p:tags r:id="rId3"/>
            </p:custDataLst>
          </p:nvPr>
        </p:nvSpPr>
        <p:spPr>
          <a:xfrm rot="9233090">
            <a:off x="9494324" y="1847693"/>
            <a:ext cx="266545" cy="23005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19" name="等腰三角形 18"/>
          <p:cNvSpPr/>
          <p:nvPr userDrawn="1">
            <p:custDataLst>
              <p:tags r:id="rId4"/>
            </p:custDataLst>
          </p:nvPr>
        </p:nvSpPr>
        <p:spPr>
          <a:xfrm rot="15569576">
            <a:off x="9142104" y="2521992"/>
            <a:ext cx="396645" cy="342702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0" name="等腰三角形 19"/>
          <p:cNvSpPr/>
          <p:nvPr userDrawn="1">
            <p:custDataLst>
              <p:tags r:id="rId5"/>
            </p:custDataLst>
          </p:nvPr>
        </p:nvSpPr>
        <p:spPr>
          <a:xfrm rot="21371394">
            <a:off x="9010418" y="1198782"/>
            <a:ext cx="266545" cy="23005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1" name="等腰三角形 20"/>
          <p:cNvSpPr/>
          <p:nvPr userDrawn="1">
            <p:custDataLst>
              <p:tags r:id="rId6"/>
            </p:custDataLst>
          </p:nvPr>
        </p:nvSpPr>
        <p:spPr>
          <a:xfrm rot="12912161">
            <a:off x="10051216" y="2880559"/>
            <a:ext cx="944016" cy="815503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7"/>
            </p:custDataLst>
          </p:nvPr>
        </p:nvSpPr>
        <p:spPr>
          <a:xfrm rot="12912161">
            <a:off x="9919529" y="2820269"/>
            <a:ext cx="1175658" cy="1013826"/>
          </a:xfrm>
          <a:prstGeom prst="triangl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3" name="椭圆 22"/>
          <p:cNvSpPr/>
          <p:nvPr userDrawn="1">
            <p:custDataLst>
              <p:tags r:id="rId8"/>
            </p:custDataLst>
          </p:nvPr>
        </p:nvSpPr>
        <p:spPr>
          <a:xfrm rot="9110320">
            <a:off x="11239565" y="3185182"/>
            <a:ext cx="114235" cy="11582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FFF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4" name="椭圆 23"/>
          <p:cNvSpPr/>
          <p:nvPr userDrawn="1">
            <p:custDataLst>
              <p:tags r:id="rId9"/>
            </p:custDataLst>
          </p:nvPr>
        </p:nvSpPr>
        <p:spPr>
          <a:xfrm rot="9110320">
            <a:off x="10151171" y="3688128"/>
            <a:ext cx="115820" cy="11582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FFF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5" name="椭圆 24"/>
          <p:cNvSpPr/>
          <p:nvPr userDrawn="1">
            <p:custDataLst>
              <p:tags r:id="rId10"/>
            </p:custDataLst>
          </p:nvPr>
        </p:nvSpPr>
        <p:spPr>
          <a:xfrm rot="9110320">
            <a:off x="10268576" y="2525165"/>
            <a:ext cx="114235" cy="11582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FFF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6" name="等腰三角形 25"/>
          <p:cNvSpPr/>
          <p:nvPr userDrawn="1">
            <p:custDataLst>
              <p:tags r:id="rId11"/>
            </p:custDataLst>
          </p:nvPr>
        </p:nvSpPr>
        <p:spPr>
          <a:xfrm rot="18210217">
            <a:off x="8601874" y="1556556"/>
            <a:ext cx="126927" cy="10947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7" name="等腰三角形 26"/>
          <p:cNvSpPr/>
          <p:nvPr userDrawn="1">
            <p:custDataLst>
              <p:tags r:id="rId12"/>
            </p:custDataLst>
          </p:nvPr>
        </p:nvSpPr>
        <p:spPr>
          <a:xfrm rot="8748521">
            <a:off x="8959648" y="1708074"/>
            <a:ext cx="128512" cy="10947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C20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000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0000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0165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165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885481" y="1056860"/>
            <a:ext cx="4421038" cy="4421041"/>
            <a:chOff x="1150063" y="3078152"/>
            <a:chExt cx="3036914" cy="3036916"/>
          </a:xfrm>
        </p:grpSpPr>
        <p:sp>
          <p:nvSpPr>
            <p:cNvPr id="8" name="椭圆 7"/>
            <p:cNvSpPr/>
            <p:nvPr userDrawn="1">
              <p:custDataLst>
                <p:tags r:id="rId2"/>
              </p:custDataLst>
            </p:nvPr>
          </p:nvSpPr>
          <p:spPr>
            <a:xfrm>
              <a:off x="1248522" y="3176612"/>
              <a:ext cx="2838716" cy="283999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Arial" panose="020B0604020202020204" pitchFamily="34" charset="0"/>
                <a:ea typeface="黑体" pitchFamily="49" charset="-122"/>
              </a:endParaRPr>
            </a:p>
          </p:txBody>
        </p:sp>
        <p:sp>
          <p:nvSpPr>
            <p:cNvPr id="9" name="椭圆 8"/>
            <p:cNvSpPr/>
            <p:nvPr userDrawn="1">
              <p:custDataLst>
                <p:tags r:id="rId3"/>
              </p:custDataLst>
            </p:nvPr>
          </p:nvSpPr>
          <p:spPr>
            <a:xfrm>
              <a:off x="1150063" y="3078152"/>
              <a:ext cx="3036914" cy="3036916"/>
            </a:xfrm>
            <a:prstGeom prst="ellipse">
              <a:avLst/>
            </a:prstGeom>
            <a:no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>
                <a:latin typeface="Arial" panose="020B0604020202020204" pitchFamily="34" charset="0"/>
                <a:ea typeface="黑体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99047" y="2728733"/>
            <a:ext cx="5593906" cy="10772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70383"/>
            <a:ext cx="10515600" cy="4606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57505" indent="-35750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 2" panose="05020102010507070707" pitchFamily="18" charset="2"/>
        <a:buChar char="÷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26.xml"/><Relationship Id="rId2" Type="http://schemas.openxmlformats.org/officeDocument/2006/relationships/image" Target="../media/image3.png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AU" altLang="zh-CN" dirty="0"/>
              <a:t>Rails Assessment</a:t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AU" altLang="zh-CN" dirty="0"/>
              <a:t>Glen &amp; Aaron</a:t>
            </a:r>
            <a:endParaRPr lang="en-AU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zh-CN" sz="3600" dirty="0">
                <a:solidFill>
                  <a:schemeClr val="accent1"/>
                </a:solidFill>
              </a:rPr>
              <a:t>Design</a:t>
            </a:r>
            <a:endParaRPr lang="en-AU" altLang="zh-CN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AU" altLang="zh-CN" dirty="0"/>
              <a:t>Very minimal CSS and styling</a:t>
            </a:r>
            <a:endParaRPr lang="en-AU" altLang="zh-CN" dirty="0"/>
          </a:p>
          <a:p>
            <a:endParaRPr lang="en-AU" altLang="zh-CN" dirty="0"/>
          </a:p>
          <a:p>
            <a:r>
              <a:rPr lang="en-AU" altLang="zh-CN" dirty="0"/>
              <a:t>Focus on Database design and tinkering with Rails</a:t>
            </a:r>
            <a:endParaRPr lang="en-AU" altLang="zh-CN" dirty="0"/>
          </a:p>
          <a:p>
            <a:endParaRPr lang="en-AU" altLang="zh-CN" dirty="0"/>
          </a:p>
          <a:p>
            <a:r>
              <a:rPr lang="en-AU" altLang="zh-CN" dirty="0"/>
              <a:t>Separation of duties</a:t>
            </a:r>
            <a:endParaRPr lang="en-AU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zh-CN" sz="3600" dirty="0">
                <a:solidFill>
                  <a:schemeClr val="accent1"/>
                </a:solidFill>
              </a:rPr>
              <a:t>Building</a:t>
            </a:r>
            <a:endParaRPr lang="en-AU" altLang="zh-CN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165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AU" altLang="zh-CN" dirty="0"/>
              <a:t>Began with the bulk of CRUD mechanics</a:t>
            </a:r>
            <a:endParaRPr lang="en-AU" altLang="zh-CN" dirty="0"/>
          </a:p>
          <a:p>
            <a:endParaRPr lang="en-AU" altLang="zh-CN" dirty="0"/>
          </a:p>
          <a:p>
            <a:r>
              <a:rPr lang="en-AU" altLang="zh-CN" dirty="0"/>
              <a:t>1 feature at a time and work in small steps</a:t>
            </a:r>
            <a:endParaRPr lang="en-AU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3720" y="178011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AU" altLang="zh-CN" dirty="0"/>
              <a:t>Rails just sometimes breaking</a:t>
            </a:r>
            <a:endParaRPr lang="en-AU" altLang="zh-CN" dirty="0"/>
          </a:p>
          <a:p>
            <a:endParaRPr lang="en-AU" altLang="zh-CN" dirty="0"/>
          </a:p>
          <a:p>
            <a:r>
              <a:rPr lang="en-AU" altLang="zh-CN" dirty="0"/>
              <a:t>Syntax</a:t>
            </a:r>
            <a:endParaRPr lang="en-AU" altLang="zh-CN" dirty="0"/>
          </a:p>
          <a:p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</p:txBody>
      </p:sp>
      <p:pic>
        <p:nvPicPr>
          <p:cNvPr id="3" name="Picture 2" descr="error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345" y="2223135"/>
            <a:ext cx="3947795" cy="204978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838165" y="35344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zh-CN" sz="3600" dirty="0">
                <a:solidFill>
                  <a:schemeClr val="accent1"/>
                </a:solidFill>
              </a:rPr>
              <a:t>Challenges</a:t>
            </a:r>
            <a:endParaRPr lang="en-AU" altLang="zh-CN" sz="3600" dirty="0">
              <a:solidFill>
                <a:schemeClr val="accent1"/>
              </a:solidFill>
            </a:endParaRPr>
          </a:p>
        </p:txBody>
      </p:sp>
      <p:pic>
        <p:nvPicPr>
          <p:cNvPr id="8" name="Picture 7" descr="error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795" y="1678305"/>
            <a:ext cx="7430135" cy="3932555"/>
          </a:xfrm>
          <a:prstGeom prst="rect">
            <a:avLst/>
          </a:prstGeom>
        </p:spPr>
      </p:pic>
      <p:pic>
        <p:nvPicPr>
          <p:cNvPr id="6" name="Picture 5" descr="error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065" y="219710"/>
            <a:ext cx="7910195" cy="5738495"/>
          </a:xfrm>
          <a:prstGeom prst="rect">
            <a:avLst/>
          </a:prstGeom>
        </p:spPr>
      </p:pic>
      <p:pic>
        <p:nvPicPr>
          <p:cNvPr id="7" name="Picture 6" descr="error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75" y="87630"/>
            <a:ext cx="9144635" cy="54356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4228050" y="2797037"/>
            <a:ext cx="3669861" cy="1019249"/>
            <a:chOff x="1527558" y="2944479"/>
            <a:chExt cx="2029759" cy="563736"/>
          </a:xfrm>
        </p:grpSpPr>
        <p:sp>
          <p:nvSpPr>
            <p:cNvPr id="10" name="MH_Others_1"/>
            <p:cNvSpPr/>
            <p:nvPr>
              <p:custDataLst>
                <p:tags r:id="rId2"/>
              </p:custDataLst>
            </p:nvPr>
          </p:nvSpPr>
          <p:spPr>
            <a:xfrm>
              <a:off x="1564152" y="3080266"/>
              <a:ext cx="1993165" cy="427949"/>
            </a:xfrm>
            <a:custGeom>
              <a:avLst/>
              <a:gdLst>
                <a:gd name="connsiteX0" fmla="*/ 0 w 3254309"/>
                <a:gd name="connsiteY0" fmla="*/ 0 h 696722"/>
                <a:gd name="connsiteX1" fmla="*/ 3254309 w 3254309"/>
                <a:gd name="connsiteY1" fmla="*/ 0 h 696722"/>
                <a:gd name="connsiteX2" fmla="*/ 3254309 w 3254309"/>
                <a:gd name="connsiteY2" fmla="*/ 696722 h 696722"/>
                <a:gd name="connsiteX3" fmla="*/ 0 w 3254309"/>
                <a:gd name="connsiteY3" fmla="*/ 696722 h 696722"/>
                <a:gd name="connsiteX4" fmla="*/ 0 w 3254309"/>
                <a:gd name="connsiteY4" fmla="*/ 0 h 696722"/>
                <a:gd name="connsiteX0-1" fmla="*/ 0 w 3254309"/>
                <a:gd name="connsiteY0-2" fmla="*/ 2004 h 698726"/>
                <a:gd name="connsiteX1-3" fmla="*/ 206017 w 3254309"/>
                <a:gd name="connsiteY1-4" fmla="*/ 0 h 698726"/>
                <a:gd name="connsiteX2-5" fmla="*/ 3254309 w 3254309"/>
                <a:gd name="connsiteY2-6" fmla="*/ 2004 h 698726"/>
                <a:gd name="connsiteX3-7" fmla="*/ 3254309 w 3254309"/>
                <a:gd name="connsiteY3-8" fmla="*/ 698726 h 698726"/>
                <a:gd name="connsiteX4-9" fmla="*/ 0 w 3254309"/>
                <a:gd name="connsiteY4-10" fmla="*/ 698726 h 698726"/>
                <a:gd name="connsiteX5" fmla="*/ 0 w 3254309"/>
                <a:gd name="connsiteY5" fmla="*/ 2004 h 698726"/>
                <a:gd name="connsiteX0-11" fmla="*/ 11697 w 3266006"/>
                <a:gd name="connsiteY0-12" fmla="*/ 2004 h 698726"/>
                <a:gd name="connsiteX1-13" fmla="*/ 217714 w 3266006"/>
                <a:gd name="connsiteY1-14" fmla="*/ 0 h 698726"/>
                <a:gd name="connsiteX2-15" fmla="*/ 3266006 w 3266006"/>
                <a:gd name="connsiteY2-16" fmla="*/ 2004 h 698726"/>
                <a:gd name="connsiteX3-17" fmla="*/ 3266006 w 3266006"/>
                <a:gd name="connsiteY3-18" fmla="*/ 698726 h 698726"/>
                <a:gd name="connsiteX4-19" fmla="*/ 11697 w 3266006"/>
                <a:gd name="connsiteY4-20" fmla="*/ 698726 h 698726"/>
                <a:gd name="connsiteX5-21" fmla="*/ 0 w 3266006"/>
                <a:gd name="connsiteY5-22" fmla="*/ 203200 h 698726"/>
                <a:gd name="connsiteX6" fmla="*/ 11697 w 3266006"/>
                <a:gd name="connsiteY6" fmla="*/ 2004 h 698726"/>
                <a:gd name="connsiteX0-23" fmla="*/ 0 w 3266006"/>
                <a:gd name="connsiteY0-24" fmla="*/ 203200 h 698726"/>
                <a:gd name="connsiteX1-25" fmla="*/ 217714 w 3266006"/>
                <a:gd name="connsiteY1-26" fmla="*/ 0 h 698726"/>
                <a:gd name="connsiteX2-27" fmla="*/ 3266006 w 3266006"/>
                <a:gd name="connsiteY2-28" fmla="*/ 2004 h 698726"/>
                <a:gd name="connsiteX3-29" fmla="*/ 3266006 w 3266006"/>
                <a:gd name="connsiteY3-30" fmla="*/ 698726 h 698726"/>
                <a:gd name="connsiteX4-31" fmla="*/ 11697 w 3266006"/>
                <a:gd name="connsiteY4-32" fmla="*/ 698726 h 698726"/>
                <a:gd name="connsiteX5-33" fmla="*/ 0 w 3266006"/>
                <a:gd name="connsiteY5-34" fmla="*/ 203200 h 698726"/>
                <a:gd name="connsiteX0-35" fmla="*/ 217714 w 3266006"/>
                <a:gd name="connsiteY0-36" fmla="*/ 0 h 698726"/>
                <a:gd name="connsiteX1-37" fmla="*/ 3266006 w 3266006"/>
                <a:gd name="connsiteY1-38" fmla="*/ 2004 h 698726"/>
                <a:gd name="connsiteX2-39" fmla="*/ 3266006 w 3266006"/>
                <a:gd name="connsiteY2-40" fmla="*/ 698726 h 698726"/>
                <a:gd name="connsiteX3-41" fmla="*/ 11697 w 3266006"/>
                <a:gd name="connsiteY3-42" fmla="*/ 698726 h 698726"/>
                <a:gd name="connsiteX4-43" fmla="*/ 0 w 3266006"/>
                <a:gd name="connsiteY4-44" fmla="*/ 203200 h 698726"/>
                <a:gd name="connsiteX5-45" fmla="*/ 309154 w 3266006"/>
                <a:gd name="connsiteY5-46" fmla="*/ 91440 h 698726"/>
                <a:gd name="connsiteX0-47" fmla="*/ 217714 w 3266006"/>
                <a:gd name="connsiteY0-48" fmla="*/ 0 h 698726"/>
                <a:gd name="connsiteX1-49" fmla="*/ 3266006 w 3266006"/>
                <a:gd name="connsiteY1-50" fmla="*/ 2004 h 698726"/>
                <a:gd name="connsiteX2-51" fmla="*/ 3266006 w 3266006"/>
                <a:gd name="connsiteY2-52" fmla="*/ 698726 h 698726"/>
                <a:gd name="connsiteX3-53" fmla="*/ 11697 w 3266006"/>
                <a:gd name="connsiteY3-54" fmla="*/ 698726 h 698726"/>
                <a:gd name="connsiteX4-55" fmla="*/ 0 w 3266006"/>
                <a:gd name="connsiteY4-56" fmla="*/ 203200 h 698726"/>
                <a:gd name="connsiteX0-57" fmla="*/ 206017 w 3254309"/>
                <a:gd name="connsiteY0-58" fmla="*/ 0 h 698726"/>
                <a:gd name="connsiteX1-59" fmla="*/ 3254309 w 3254309"/>
                <a:gd name="connsiteY1-60" fmla="*/ 2004 h 698726"/>
                <a:gd name="connsiteX2-61" fmla="*/ 3254309 w 3254309"/>
                <a:gd name="connsiteY2-62" fmla="*/ 698726 h 698726"/>
                <a:gd name="connsiteX3-63" fmla="*/ 0 w 3254309"/>
                <a:gd name="connsiteY3-64" fmla="*/ 698726 h 698726"/>
                <a:gd name="connsiteX4-65" fmla="*/ 209 w 3254309"/>
                <a:gd name="connsiteY4-66" fmla="*/ 203200 h 698726"/>
              </a:gdLst>
              <a:ahLst/>
              <a:cxnLst>
                <a:cxn ang="0">
                  <a:pos x="connsiteX0-57" y="connsiteY0-58"/>
                </a:cxn>
                <a:cxn ang="0">
                  <a:pos x="connsiteX1-59" y="connsiteY1-60"/>
                </a:cxn>
                <a:cxn ang="0">
                  <a:pos x="connsiteX2-61" y="connsiteY2-62"/>
                </a:cxn>
                <a:cxn ang="0">
                  <a:pos x="connsiteX3-63" y="connsiteY3-64"/>
                </a:cxn>
                <a:cxn ang="0">
                  <a:pos x="connsiteX4-65" y="connsiteY4-66"/>
                </a:cxn>
              </a:cxnLst>
              <a:rect l="l" t="t" r="r" b="b"/>
              <a:pathLst>
                <a:path w="3254309" h="698726">
                  <a:moveTo>
                    <a:pt x="206017" y="0"/>
                  </a:moveTo>
                  <a:lnTo>
                    <a:pt x="3254309" y="2004"/>
                  </a:lnTo>
                  <a:lnTo>
                    <a:pt x="3254309" y="698726"/>
                  </a:lnTo>
                  <a:lnTo>
                    <a:pt x="0" y="698726"/>
                  </a:lnTo>
                  <a:cubicBezTo>
                    <a:pt x="70" y="533551"/>
                    <a:pt x="139" y="368375"/>
                    <a:pt x="209" y="203200"/>
                  </a:cubicBezTo>
                </a:path>
              </a:pathLst>
            </a:cu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AU" altLang="zh-CN" sz="3600" b="1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Walkthrough</a:t>
              </a:r>
              <a:endParaRPr lang="en-AU" altLang="zh-CN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1" name="MH_Others_2"/>
            <p:cNvSpPr/>
            <p:nvPr>
              <p:custDataLst>
                <p:tags r:id="rId3"/>
              </p:custDataLst>
            </p:nvPr>
          </p:nvSpPr>
          <p:spPr>
            <a:xfrm rot="8275313">
              <a:off x="1538807" y="2944479"/>
              <a:ext cx="88205" cy="17641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黑体" pitchFamily="49" charset="-122"/>
              </a:endParaRPr>
            </a:p>
          </p:txBody>
        </p:sp>
        <p:sp>
          <p:nvSpPr>
            <p:cNvPr id="12" name="MH_Others_3"/>
            <p:cNvSpPr/>
            <p:nvPr>
              <p:custDataLst>
                <p:tags r:id="rId4"/>
              </p:custDataLst>
            </p:nvPr>
          </p:nvSpPr>
          <p:spPr>
            <a:xfrm rot="5747767">
              <a:off x="1548011" y="3086802"/>
              <a:ext cx="40906" cy="8181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黑体" pitchFamily="49" charset="-122"/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4228050" y="2797037"/>
            <a:ext cx="3669861" cy="1019249"/>
            <a:chOff x="1527558" y="2944479"/>
            <a:chExt cx="2029759" cy="563736"/>
          </a:xfrm>
        </p:grpSpPr>
        <p:sp>
          <p:nvSpPr>
            <p:cNvPr id="10" name="MH_Others_1"/>
            <p:cNvSpPr/>
            <p:nvPr>
              <p:custDataLst>
                <p:tags r:id="rId2"/>
              </p:custDataLst>
            </p:nvPr>
          </p:nvSpPr>
          <p:spPr>
            <a:xfrm>
              <a:off x="1564152" y="3080266"/>
              <a:ext cx="1993165" cy="427949"/>
            </a:xfrm>
            <a:custGeom>
              <a:avLst/>
              <a:gdLst>
                <a:gd name="connsiteX0" fmla="*/ 0 w 3254309"/>
                <a:gd name="connsiteY0" fmla="*/ 0 h 696722"/>
                <a:gd name="connsiteX1" fmla="*/ 3254309 w 3254309"/>
                <a:gd name="connsiteY1" fmla="*/ 0 h 696722"/>
                <a:gd name="connsiteX2" fmla="*/ 3254309 w 3254309"/>
                <a:gd name="connsiteY2" fmla="*/ 696722 h 696722"/>
                <a:gd name="connsiteX3" fmla="*/ 0 w 3254309"/>
                <a:gd name="connsiteY3" fmla="*/ 696722 h 696722"/>
                <a:gd name="connsiteX4" fmla="*/ 0 w 3254309"/>
                <a:gd name="connsiteY4" fmla="*/ 0 h 696722"/>
                <a:gd name="connsiteX0-1" fmla="*/ 0 w 3254309"/>
                <a:gd name="connsiteY0-2" fmla="*/ 2004 h 698726"/>
                <a:gd name="connsiteX1-3" fmla="*/ 206017 w 3254309"/>
                <a:gd name="connsiteY1-4" fmla="*/ 0 h 698726"/>
                <a:gd name="connsiteX2-5" fmla="*/ 3254309 w 3254309"/>
                <a:gd name="connsiteY2-6" fmla="*/ 2004 h 698726"/>
                <a:gd name="connsiteX3-7" fmla="*/ 3254309 w 3254309"/>
                <a:gd name="connsiteY3-8" fmla="*/ 698726 h 698726"/>
                <a:gd name="connsiteX4-9" fmla="*/ 0 w 3254309"/>
                <a:gd name="connsiteY4-10" fmla="*/ 698726 h 698726"/>
                <a:gd name="connsiteX5" fmla="*/ 0 w 3254309"/>
                <a:gd name="connsiteY5" fmla="*/ 2004 h 698726"/>
                <a:gd name="connsiteX0-11" fmla="*/ 11697 w 3266006"/>
                <a:gd name="connsiteY0-12" fmla="*/ 2004 h 698726"/>
                <a:gd name="connsiteX1-13" fmla="*/ 217714 w 3266006"/>
                <a:gd name="connsiteY1-14" fmla="*/ 0 h 698726"/>
                <a:gd name="connsiteX2-15" fmla="*/ 3266006 w 3266006"/>
                <a:gd name="connsiteY2-16" fmla="*/ 2004 h 698726"/>
                <a:gd name="connsiteX3-17" fmla="*/ 3266006 w 3266006"/>
                <a:gd name="connsiteY3-18" fmla="*/ 698726 h 698726"/>
                <a:gd name="connsiteX4-19" fmla="*/ 11697 w 3266006"/>
                <a:gd name="connsiteY4-20" fmla="*/ 698726 h 698726"/>
                <a:gd name="connsiteX5-21" fmla="*/ 0 w 3266006"/>
                <a:gd name="connsiteY5-22" fmla="*/ 203200 h 698726"/>
                <a:gd name="connsiteX6" fmla="*/ 11697 w 3266006"/>
                <a:gd name="connsiteY6" fmla="*/ 2004 h 698726"/>
                <a:gd name="connsiteX0-23" fmla="*/ 0 w 3266006"/>
                <a:gd name="connsiteY0-24" fmla="*/ 203200 h 698726"/>
                <a:gd name="connsiteX1-25" fmla="*/ 217714 w 3266006"/>
                <a:gd name="connsiteY1-26" fmla="*/ 0 h 698726"/>
                <a:gd name="connsiteX2-27" fmla="*/ 3266006 w 3266006"/>
                <a:gd name="connsiteY2-28" fmla="*/ 2004 h 698726"/>
                <a:gd name="connsiteX3-29" fmla="*/ 3266006 w 3266006"/>
                <a:gd name="connsiteY3-30" fmla="*/ 698726 h 698726"/>
                <a:gd name="connsiteX4-31" fmla="*/ 11697 w 3266006"/>
                <a:gd name="connsiteY4-32" fmla="*/ 698726 h 698726"/>
                <a:gd name="connsiteX5-33" fmla="*/ 0 w 3266006"/>
                <a:gd name="connsiteY5-34" fmla="*/ 203200 h 698726"/>
                <a:gd name="connsiteX0-35" fmla="*/ 217714 w 3266006"/>
                <a:gd name="connsiteY0-36" fmla="*/ 0 h 698726"/>
                <a:gd name="connsiteX1-37" fmla="*/ 3266006 w 3266006"/>
                <a:gd name="connsiteY1-38" fmla="*/ 2004 h 698726"/>
                <a:gd name="connsiteX2-39" fmla="*/ 3266006 w 3266006"/>
                <a:gd name="connsiteY2-40" fmla="*/ 698726 h 698726"/>
                <a:gd name="connsiteX3-41" fmla="*/ 11697 w 3266006"/>
                <a:gd name="connsiteY3-42" fmla="*/ 698726 h 698726"/>
                <a:gd name="connsiteX4-43" fmla="*/ 0 w 3266006"/>
                <a:gd name="connsiteY4-44" fmla="*/ 203200 h 698726"/>
                <a:gd name="connsiteX5-45" fmla="*/ 309154 w 3266006"/>
                <a:gd name="connsiteY5-46" fmla="*/ 91440 h 698726"/>
                <a:gd name="connsiteX0-47" fmla="*/ 217714 w 3266006"/>
                <a:gd name="connsiteY0-48" fmla="*/ 0 h 698726"/>
                <a:gd name="connsiteX1-49" fmla="*/ 3266006 w 3266006"/>
                <a:gd name="connsiteY1-50" fmla="*/ 2004 h 698726"/>
                <a:gd name="connsiteX2-51" fmla="*/ 3266006 w 3266006"/>
                <a:gd name="connsiteY2-52" fmla="*/ 698726 h 698726"/>
                <a:gd name="connsiteX3-53" fmla="*/ 11697 w 3266006"/>
                <a:gd name="connsiteY3-54" fmla="*/ 698726 h 698726"/>
                <a:gd name="connsiteX4-55" fmla="*/ 0 w 3266006"/>
                <a:gd name="connsiteY4-56" fmla="*/ 203200 h 698726"/>
                <a:gd name="connsiteX0-57" fmla="*/ 206017 w 3254309"/>
                <a:gd name="connsiteY0-58" fmla="*/ 0 h 698726"/>
                <a:gd name="connsiteX1-59" fmla="*/ 3254309 w 3254309"/>
                <a:gd name="connsiteY1-60" fmla="*/ 2004 h 698726"/>
                <a:gd name="connsiteX2-61" fmla="*/ 3254309 w 3254309"/>
                <a:gd name="connsiteY2-62" fmla="*/ 698726 h 698726"/>
                <a:gd name="connsiteX3-63" fmla="*/ 0 w 3254309"/>
                <a:gd name="connsiteY3-64" fmla="*/ 698726 h 698726"/>
                <a:gd name="connsiteX4-65" fmla="*/ 209 w 3254309"/>
                <a:gd name="connsiteY4-66" fmla="*/ 203200 h 698726"/>
              </a:gdLst>
              <a:ahLst/>
              <a:cxnLst>
                <a:cxn ang="0">
                  <a:pos x="connsiteX0-57" y="connsiteY0-58"/>
                </a:cxn>
                <a:cxn ang="0">
                  <a:pos x="connsiteX1-59" y="connsiteY1-60"/>
                </a:cxn>
                <a:cxn ang="0">
                  <a:pos x="connsiteX2-61" y="connsiteY2-62"/>
                </a:cxn>
                <a:cxn ang="0">
                  <a:pos x="connsiteX3-63" y="connsiteY3-64"/>
                </a:cxn>
                <a:cxn ang="0">
                  <a:pos x="connsiteX4-65" y="connsiteY4-66"/>
                </a:cxn>
              </a:cxnLst>
              <a:rect l="l" t="t" r="r" b="b"/>
              <a:pathLst>
                <a:path w="3254309" h="698726">
                  <a:moveTo>
                    <a:pt x="206017" y="0"/>
                  </a:moveTo>
                  <a:lnTo>
                    <a:pt x="3254309" y="2004"/>
                  </a:lnTo>
                  <a:lnTo>
                    <a:pt x="3254309" y="698726"/>
                  </a:lnTo>
                  <a:lnTo>
                    <a:pt x="0" y="698726"/>
                  </a:lnTo>
                  <a:cubicBezTo>
                    <a:pt x="70" y="533551"/>
                    <a:pt x="139" y="368375"/>
                    <a:pt x="209" y="203200"/>
                  </a:cubicBezTo>
                </a:path>
              </a:pathLst>
            </a:cu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en-AU" altLang="zh-CN" sz="3600" b="1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Questions?</a:t>
              </a:r>
              <a:endParaRPr lang="en-AU" altLang="zh-CN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1" name="MH_Others_2"/>
            <p:cNvSpPr/>
            <p:nvPr>
              <p:custDataLst>
                <p:tags r:id="rId3"/>
              </p:custDataLst>
            </p:nvPr>
          </p:nvSpPr>
          <p:spPr>
            <a:xfrm rot="8275313">
              <a:off x="1538807" y="2944479"/>
              <a:ext cx="88205" cy="17641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黑体" pitchFamily="49" charset="-122"/>
              </a:endParaRPr>
            </a:p>
          </p:txBody>
        </p:sp>
        <p:sp>
          <p:nvSpPr>
            <p:cNvPr id="12" name="MH_Others_3"/>
            <p:cNvSpPr/>
            <p:nvPr>
              <p:custDataLst>
                <p:tags r:id="rId4"/>
              </p:custDataLst>
            </p:nvPr>
          </p:nvSpPr>
          <p:spPr>
            <a:xfrm rot="5747767">
              <a:off x="1548011" y="3086802"/>
              <a:ext cx="40906" cy="81811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sz="1100">
                <a:latin typeface="Arial" panose="020B0604020202020204" pitchFamily="34" charset="0"/>
                <a:ea typeface="黑体" pitchFamily="49" charset="-122"/>
              </a:endParaRPr>
            </a:p>
          </p:txBody>
        </p:sp>
      </p:grp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3160456"/>
  <p:tag name="MH_LIBRARY" val="GRAPHIC"/>
  <p:tag name="MH_ORDER" val="Straight Connector 13"/>
</p:tagLst>
</file>

<file path=ppt/tags/tag10.xml><?xml version="1.0" encoding="utf-8"?>
<p:tagLst xmlns:p="http://schemas.openxmlformats.org/presentationml/2006/main">
  <p:tag name="MH" val="20150923160456"/>
  <p:tag name="MH_LIBRARY" val="GRAPHIC"/>
  <p:tag name="MH_ORDER" val="Isosceles Triangle 26"/>
</p:tagLst>
</file>

<file path=ppt/tags/tag11.xml><?xml version="1.0" encoding="utf-8"?>
<p:tagLst xmlns:p="http://schemas.openxmlformats.org/presentationml/2006/main">
  <p:tag name="MH" val="20150923160456"/>
  <p:tag name="MH_LIBRARY" val="GRAPHIC"/>
  <p:tag name="MH_ORDER" val="Isosceles Triangle 27"/>
</p:tagLst>
</file>

<file path=ppt/tags/tag12.xml><?xml version="1.0" encoding="utf-8"?>
<p:tagLst xmlns:p="http://schemas.openxmlformats.org/presentationml/2006/main">
  <p:tag name="MH" val="20150923164227"/>
  <p:tag name="MH_LIBRARY" val="GRAPHIC"/>
  <p:tag name="MH_ORDER" val="Oval 2"/>
  <p:tag name="KSO_WM_TAG_VERSION" val="1.0"/>
  <p:tag name="KSO_WM_BEAUTIFY_FLAG" val="#wm#"/>
  <p:tag name="KSO_WM_UNIT_TYPE" val="i"/>
  <p:tag name="KSO_WM_UNIT_ID" val="279*i*0"/>
  <p:tag name="KSO_WM_TEMPLATE_CATEGORY" val="custom"/>
  <p:tag name="KSO_WM_TEMPLATE_INDEX" val="9160245"/>
</p:tagLst>
</file>

<file path=ppt/tags/tag13.xml><?xml version="1.0" encoding="utf-8"?>
<p:tagLst xmlns:p="http://schemas.openxmlformats.org/presentationml/2006/main">
  <p:tag name="MH" val="20150923164227"/>
  <p:tag name="MH_LIBRARY" val="GRAPHIC"/>
  <p:tag name="MH_ORDER" val="Oval 3"/>
  <p:tag name="KSO_WM_TAG_VERSION" val="1.0"/>
  <p:tag name="KSO_WM_BEAUTIFY_FLAG" val="#wm#"/>
  <p:tag name="KSO_WM_UNIT_TYPE" val="i"/>
  <p:tag name="KSO_WM_UNIT_ID" val="279*i*1"/>
  <p:tag name="KSO_WM_TEMPLATE_CATEGORY" val="custom"/>
  <p:tag name="KSO_WM_TEMPLATE_INDEX" val="9160245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160565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160565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1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b"/>
  <p:tag name="KSO_WM_UNIT_INDEX" val="1"/>
  <p:tag name="KSO_WM_UNIT_ID" val="custom160565_1*b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EMPLATE_THUMBS_INDEX" val="1、4、5、9、12、15、25、27、28、29"/>
  <p:tag name="KSO_WM_TEMPLATE_CATEGORY" val="custom"/>
  <p:tag name="KSO_WM_TEMPLATE_INDEX" val="160565"/>
  <p:tag name="KSO_WM_TAG_VERSION" val="1.0"/>
  <p:tag name="KSO_WM_SLIDE_ID" val="custom16056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MH" val="20150923160456"/>
  <p:tag name="MH_LIBRARY" val="GRAPHIC"/>
  <p:tag name="MH_ORDER" val="Isosceles Triangle 18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f"/>
  <p:tag name="KSO_WM_UNIT_INDEX" val="1"/>
  <p:tag name="KSO_WM_UNIT_ID" val="custom16056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1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5"/>
  <p:tag name="KSO_WM_SLIDE_ID" val="custom16056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f"/>
  <p:tag name="KSO_WM_UNIT_INDEX" val="1"/>
  <p:tag name="KSO_WM_UNIT_ID" val="custom16056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5"/>
  <p:tag name="KSO_WM_SLIDE_ID" val="custom16056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f"/>
  <p:tag name="KSO_WM_UNIT_INDEX" val="1"/>
  <p:tag name="KSO_WM_UNIT_ID" val="custom16056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KSO_WM_UNIT_TYPE" val="a"/>
  <p:tag name="KSO_WM_UNIT_INDEX" val="1"/>
  <p:tag name="KSO_WM_UNIT_ID" val="custom160565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5"/>
  <p:tag name="KSO_WM_SLIDE_ID" val="custom16056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5_6*i*0"/>
  <p:tag name="KSO_WM_TEMPLATE_CATEGORY" val="custom"/>
  <p:tag name="KSO_WM_TEMPLATE_INDEX" val="160565"/>
  <p:tag name="KSO_WM_UNIT_INDEX" val="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55259"/>
  <p:tag name="MH_LIBRARY" val="CONTENTS"/>
  <p:tag name="MH_TYPE" val="OTHERS"/>
  <p:tag name="ID" val="547125"/>
  <p:tag name="KSO_WM_UNIT_TYPE" val="a"/>
  <p:tag name="KSO_WM_UNIT_INDEX" val="1"/>
  <p:tag name="KSO_WM_UNIT_ID" val="custom160565_6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.xml><?xml version="1.0" encoding="utf-8"?>
<p:tagLst xmlns:p="http://schemas.openxmlformats.org/presentationml/2006/main">
  <p:tag name="MH" val="20150923160456"/>
  <p:tag name="MH_LIBRARY" val="GRAPHIC"/>
  <p:tag name="MH_ORDER" val="Isosceles Triangle 19"/>
</p:tagLst>
</file>

<file path=ppt/tags/tag30.xml><?xml version="1.0" encoding="utf-8"?>
<p:tagLst xmlns:p="http://schemas.openxmlformats.org/presentationml/2006/main">
  <p:tag name="MH" val="20150923155259"/>
  <p:tag name="MH_LIBRARY" val="CONTENTS"/>
  <p:tag name="MH_TYPE" val="OTHERS"/>
  <p:tag name="ID" val="547125"/>
  <p:tag name="KSO_WM_TAG_VERSION" val="1.0"/>
  <p:tag name="KSO_WM_BEAUTIFY_FLAG" val="#wm#"/>
  <p:tag name="KSO_WM_UNIT_TYPE" val="i"/>
  <p:tag name="KSO_WM_UNIT_ID" val="custom160565_6*i*5"/>
  <p:tag name="KSO_WM_TEMPLATE_CATEGORY" val="custom"/>
  <p:tag name="KSO_WM_TEMPLATE_INDEX" val="160565"/>
  <p:tag name="KSO_WM_UNIT_INDEX" val="5"/>
</p:tagLst>
</file>

<file path=ppt/tags/tag31.xml><?xml version="1.0" encoding="utf-8"?>
<p:tagLst xmlns:p="http://schemas.openxmlformats.org/presentationml/2006/main">
  <p:tag name="MH" val="20150923155259"/>
  <p:tag name="MH_LIBRARY" val="CONTENTS"/>
  <p:tag name="MH_TYPE" val="OTHERS"/>
  <p:tag name="ID" val="547125"/>
  <p:tag name="KSO_WM_TAG_VERSION" val="1.0"/>
  <p:tag name="KSO_WM_BEAUTIFY_FLAG" val="#wm#"/>
  <p:tag name="KSO_WM_UNIT_TYPE" val="i"/>
  <p:tag name="KSO_WM_UNIT_ID" val="custom160565_6*i*6"/>
  <p:tag name="KSO_WM_TEMPLATE_CATEGORY" val="custom"/>
  <p:tag name="KSO_WM_TEMPLATE_INDEX" val="160565"/>
  <p:tag name="KSO_WM_UNIT_INDEX" val="6"/>
</p:tagLst>
</file>

<file path=ppt/tags/tag32.xml><?xml version="1.0" encoding="utf-8"?>
<p:tagLst xmlns:p="http://schemas.openxmlformats.org/presentationml/2006/main">
  <p:tag name="MH" val="20150923155259"/>
  <p:tag name="MH_LIBRARY" val="CONTENTS"/>
  <p:tag name="MH_AUTOCOLOR" val="TRUE"/>
  <p:tag name="MH_TYPE" val="CONTENTS"/>
  <p:tag name="ID" val="547125"/>
  <p:tag name="KSO_WM_TEMPLATE_CATEGORY" val="custom"/>
  <p:tag name="KSO_WM_TEMPLATE_INDEX" val="160565"/>
  <p:tag name="KSO_WM_TAG_VERSION" val="1.0"/>
  <p:tag name="KSO_WM_SLIDE_ID" val="custom160565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65_6*i*0"/>
  <p:tag name="KSO_WM_TEMPLATE_CATEGORY" val="custom"/>
  <p:tag name="KSO_WM_TEMPLATE_INDEX" val="160565"/>
  <p:tag name="KSO_WM_UNIT_INDEX" val="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5"/>
  <p:tag name="MH" val="20150923155259"/>
  <p:tag name="MH_LIBRARY" val="CONTENTS"/>
  <p:tag name="MH_TYPE" val="OTHERS"/>
  <p:tag name="ID" val="547125"/>
  <p:tag name="KSO_WM_UNIT_TYPE" val="a"/>
  <p:tag name="KSO_WM_UNIT_INDEX" val="1"/>
  <p:tag name="KSO_WM_UNIT_ID" val="custom160565_6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35.xml><?xml version="1.0" encoding="utf-8"?>
<p:tagLst xmlns:p="http://schemas.openxmlformats.org/presentationml/2006/main">
  <p:tag name="MH" val="20150923155259"/>
  <p:tag name="MH_LIBRARY" val="CONTENTS"/>
  <p:tag name="MH_TYPE" val="OTHERS"/>
  <p:tag name="ID" val="547125"/>
  <p:tag name="KSO_WM_TAG_VERSION" val="1.0"/>
  <p:tag name="KSO_WM_BEAUTIFY_FLAG" val="#wm#"/>
  <p:tag name="KSO_WM_UNIT_TYPE" val="i"/>
  <p:tag name="KSO_WM_UNIT_ID" val="custom160565_6*i*5"/>
  <p:tag name="KSO_WM_TEMPLATE_CATEGORY" val="custom"/>
  <p:tag name="KSO_WM_TEMPLATE_INDEX" val="160565"/>
  <p:tag name="KSO_WM_UNIT_INDEX" val="5"/>
</p:tagLst>
</file>

<file path=ppt/tags/tag36.xml><?xml version="1.0" encoding="utf-8"?>
<p:tagLst xmlns:p="http://schemas.openxmlformats.org/presentationml/2006/main">
  <p:tag name="MH" val="20150923155259"/>
  <p:tag name="MH_LIBRARY" val="CONTENTS"/>
  <p:tag name="MH_TYPE" val="OTHERS"/>
  <p:tag name="ID" val="547125"/>
  <p:tag name="KSO_WM_TAG_VERSION" val="1.0"/>
  <p:tag name="KSO_WM_BEAUTIFY_FLAG" val="#wm#"/>
  <p:tag name="KSO_WM_UNIT_TYPE" val="i"/>
  <p:tag name="KSO_WM_UNIT_ID" val="custom160565_6*i*6"/>
  <p:tag name="KSO_WM_TEMPLATE_CATEGORY" val="custom"/>
  <p:tag name="KSO_WM_TEMPLATE_INDEX" val="160565"/>
  <p:tag name="KSO_WM_UNIT_INDEX" val="6"/>
</p:tagLst>
</file>

<file path=ppt/tags/tag37.xml><?xml version="1.0" encoding="utf-8"?>
<p:tagLst xmlns:p="http://schemas.openxmlformats.org/presentationml/2006/main">
  <p:tag name="MH" val="20150923155259"/>
  <p:tag name="MH_LIBRARY" val="CONTENTS"/>
  <p:tag name="MH_AUTOCOLOR" val="TRUE"/>
  <p:tag name="MH_TYPE" val="CONTENTS"/>
  <p:tag name="ID" val="547125"/>
  <p:tag name="KSO_WM_TEMPLATE_CATEGORY" val="custom"/>
  <p:tag name="KSO_WM_TEMPLATE_INDEX" val="160565"/>
  <p:tag name="KSO_WM_TAG_VERSION" val="1.0"/>
  <p:tag name="KSO_WM_SLIDE_ID" val="custom160565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.xml><?xml version="1.0" encoding="utf-8"?>
<p:tagLst xmlns:p="http://schemas.openxmlformats.org/presentationml/2006/main">
  <p:tag name="MH" val="20150923160456"/>
  <p:tag name="MH_LIBRARY" val="GRAPHIC"/>
  <p:tag name="MH_ORDER" val="Isosceles Triangle 20"/>
</p:tagLst>
</file>

<file path=ppt/tags/tag5.xml><?xml version="1.0" encoding="utf-8"?>
<p:tagLst xmlns:p="http://schemas.openxmlformats.org/presentationml/2006/main">
  <p:tag name="MH" val="20150923160456"/>
  <p:tag name="MH_LIBRARY" val="GRAPHIC"/>
  <p:tag name="MH_ORDER" val="Isosceles Triangle 21"/>
</p:tagLst>
</file>

<file path=ppt/tags/tag6.xml><?xml version="1.0" encoding="utf-8"?>
<p:tagLst xmlns:p="http://schemas.openxmlformats.org/presentationml/2006/main">
  <p:tag name="MH" val="20150923160456"/>
  <p:tag name="MH_LIBRARY" val="GRAPHIC"/>
  <p:tag name="MH_ORDER" val="Isosceles Triangle 22"/>
</p:tagLst>
</file>

<file path=ppt/tags/tag7.xml><?xml version="1.0" encoding="utf-8"?>
<p:tagLst xmlns:p="http://schemas.openxmlformats.org/presentationml/2006/main">
  <p:tag name="MH" val="20150923160456"/>
  <p:tag name="MH_LIBRARY" val="GRAPHIC"/>
  <p:tag name="MH_ORDER" val="Oval 23"/>
</p:tagLst>
</file>

<file path=ppt/tags/tag8.xml><?xml version="1.0" encoding="utf-8"?>
<p:tagLst xmlns:p="http://schemas.openxmlformats.org/presentationml/2006/main">
  <p:tag name="MH" val="20150923160456"/>
  <p:tag name="MH_LIBRARY" val="GRAPHIC"/>
  <p:tag name="MH_ORDER" val="Oval 24"/>
</p:tagLst>
</file>

<file path=ppt/tags/tag9.xml><?xml version="1.0" encoding="utf-8"?>
<p:tagLst xmlns:p="http://schemas.openxmlformats.org/presentationml/2006/main">
  <p:tag name="MH" val="20150923160456"/>
  <p:tag name="MH_LIBRARY" val="GRAPHIC"/>
  <p:tag name="MH_ORDER" val="Oval 25"/>
</p:tagLst>
</file>

<file path=ppt/theme/theme1.xml><?xml version="1.0" encoding="utf-8"?>
<a:theme xmlns:a="http://schemas.openxmlformats.org/drawingml/2006/main" name="A000120140530A99PPBG">
  <a:themeElements>
    <a:clrScheme name="160565">
      <a:dk1>
        <a:srgbClr val="FFFFFF"/>
      </a:dk1>
      <a:lt1>
        <a:srgbClr val="47494B"/>
      </a:lt1>
      <a:dk2>
        <a:srgbClr val="FFFFFF"/>
      </a:dk2>
      <a:lt2>
        <a:srgbClr val="47494B"/>
      </a:lt2>
      <a:accent1>
        <a:srgbClr val="1198EB"/>
      </a:accent1>
      <a:accent2>
        <a:srgbClr val="2AB6D2"/>
      </a:accent2>
      <a:accent3>
        <a:srgbClr val="9BCF55"/>
      </a:accent3>
      <a:accent4>
        <a:srgbClr val="52C2A5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286</Words>
  <Application>WPS Presentation</Application>
  <PresentationFormat>宽屏</PresentationFormat>
  <Paragraphs>30</Paragraphs>
  <Slides>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Wingdings 2</vt:lpstr>
      <vt:lpstr>黑体</vt:lpstr>
      <vt:lpstr>Microsoft YaHei</vt:lpstr>
      <vt:lpstr>Arial Unicode MS</vt:lpstr>
      <vt:lpstr>Calibri</vt:lpstr>
      <vt:lpstr>A000120140530A99PPBG</vt:lpstr>
      <vt:lpstr>Rails Assessment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glenj</cp:lastModifiedBy>
  <cp:revision>147</cp:revision>
  <dcterms:created xsi:type="dcterms:W3CDTF">2015-09-21T02:24:00Z</dcterms:created>
  <dcterms:modified xsi:type="dcterms:W3CDTF">2019-05-10T00:03:24Z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