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310" r:id="rId6"/>
    <p:sldId id="312" r:id="rId7"/>
    <p:sldId id="257" r:id="rId8"/>
    <p:sldId id="3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8BC5-2DD4-4B8C-9C77-68EC6FB6D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677169" y="4118847"/>
            <a:ext cx="6924869" cy="808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683855" y="1122362"/>
            <a:ext cx="8824290" cy="46423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218083" y="1391478"/>
            <a:ext cx="7755835" cy="24942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218083" y="4385178"/>
            <a:ext cx="7755835" cy="6256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352241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4417" y="2505063"/>
            <a:ext cx="6432366" cy="1071531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7892" y="3951915"/>
            <a:ext cx="6370292" cy="600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3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 flipH="1">
            <a:off x="1" y="3716275"/>
            <a:ext cx="8976783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9233090">
            <a:off x="9494324" y="1847693"/>
            <a:ext cx="266545" cy="2300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4"/>
            </p:custDataLst>
          </p:nvPr>
        </p:nvSpPr>
        <p:spPr>
          <a:xfrm rot="15569576">
            <a:off x="9142104" y="2521992"/>
            <a:ext cx="396645" cy="3427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等腰三角形 19"/>
          <p:cNvSpPr/>
          <p:nvPr userDrawn="1">
            <p:custDataLst>
              <p:tags r:id="rId5"/>
            </p:custDataLst>
          </p:nvPr>
        </p:nvSpPr>
        <p:spPr>
          <a:xfrm rot="21371394">
            <a:off x="9010418" y="1198782"/>
            <a:ext cx="266545" cy="23005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1" name="等腰三角形 20"/>
          <p:cNvSpPr/>
          <p:nvPr userDrawn="1">
            <p:custDataLst>
              <p:tags r:id="rId6"/>
            </p:custDataLst>
          </p:nvPr>
        </p:nvSpPr>
        <p:spPr>
          <a:xfrm rot="12912161">
            <a:off x="10051216" y="2880559"/>
            <a:ext cx="944016" cy="815503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7"/>
            </p:custDataLst>
          </p:nvPr>
        </p:nvSpPr>
        <p:spPr>
          <a:xfrm rot="12912161">
            <a:off x="9919529" y="2820269"/>
            <a:ext cx="1175658" cy="1013826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 rot="9110320">
            <a:off x="11239565" y="3185182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9"/>
            </p:custDataLst>
          </p:nvPr>
        </p:nvSpPr>
        <p:spPr>
          <a:xfrm rot="9110320">
            <a:off x="10151171" y="3688128"/>
            <a:ext cx="115820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0"/>
            </p:custDataLst>
          </p:nvPr>
        </p:nvSpPr>
        <p:spPr>
          <a:xfrm rot="9110320">
            <a:off x="10268576" y="2525165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等腰三角形 25"/>
          <p:cNvSpPr/>
          <p:nvPr userDrawn="1">
            <p:custDataLst>
              <p:tags r:id="rId11"/>
            </p:custDataLst>
          </p:nvPr>
        </p:nvSpPr>
        <p:spPr>
          <a:xfrm rot="18210217">
            <a:off x="8601874" y="1556556"/>
            <a:ext cx="126927" cy="10947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12"/>
            </p:custDataLst>
          </p:nvPr>
        </p:nvSpPr>
        <p:spPr>
          <a:xfrm rot="8748521">
            <a:off x="8959648" y="1708074"/>
            <a:ext cx="128512" cy="1094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16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16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885481" y="1056860"/>
            <a:ext cx="4421038" cy="4421041"/>
            <a:chOff x="1150063" y="3078152"/>
            <a:chExt cx="3036914" cy="3036916"/>
          </a:xfrm>
        </p:grpSpPr>
        <p:sp>
          <p:nvSpPr>
            <p:cNvPr id="8" name="椭圆 7"/>
            <p:cNvSpPr/>
            <p:nvPr userDrawn="1">
              <p:custDataLst>
                <p:tags r:id="rId2"/>
              </p:custDataLst>
            </p:nvPr>
          </p:nvSpPr>
          <p:spPr>
            <a:xfrm>
              <a:off x="1248522" y="3176612"/>
              <a:ext cx="2838716" cy="28399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>
              <a:off x="1150063" y="3078152"/>
              <a:ext cx="3036914" cy="3036916"/>
            </a:xfrm>
            <a:prstGeom prst="ellipse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047" y="2728733"/>
            <a:ext cx="5593906" cy="1077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70383"/>
            <a:ext cx="10515600" cy="460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6.xml"/><Relationship Id="rId2" Type="http://schemas.openxmlformats.org/officeDocument/2006/relationships/image" Target="../media/image3.png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altLang="zh-CN" dirty="0"/>
              <a:t>Rails Assessment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altLang="zh-CN" dirty="0"/>
              <a:t>Aaron &amp; Glen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Design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Very minimal CSS and styling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Focus on Database design and tinkering with Rails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Separation of duties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Building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Began with the bulk of CRUD mechanics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1 feature at a time and work in small steps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3720" y="178011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Rails just sometimes breaking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Syntax</a:t>
            </a:r>
            <a:endParaRPr lang="en-AU" altLang="zh-CN" dirty="0"/>
          </a:p>
          <a:p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</p:txBody>
      </p:sp>
      <p:pic>
        <p:nvPicPr>
          <p:cNvPr id="3" name="Picture 2" descr="erro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45" y="2223135"/>
            <a:ext cx="3947795" cy="20497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38165" y="35344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Challenges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error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95" y="1678305"/>
            <a:ext cx="7430135" cy="3932555"/>
          </a:xfrm>
          <a:prstGeom prst="rect">
            <a:avLst/>
          </a:prstGeom>
        </p:spPr>
      </p:pic>
      <p:pic>
        <p:nvPicPr>
          <p:cNvPr id="6" name="Picture 5" descr="error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65" y="219710"/>
            <a:ext cx="7910195" cy="5738495"/>
          </a:xfrm>
          <a:prstGeom prst="rect">
            <a:avLst/>
          </a:prstGeom>
        </p:spPr>
      </p:pic>
      <p:pic>
        <p:nvPicPr>
          <p:cNvPr id="7" name="Picture 6" descr="error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75" y="87630"/>
            <a:ext cx="9144635" cy="5435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Walkthrough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Questions?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60456"/>
  <p:tag name="MH_LIBRARY" val="GRAPHIC"/>
  <p:tag name="MH_ORDER" val="Straight Connector 13"/>
</p:tagLst>
</file>

<file path=ppt/tags/tag10.xml><?xml version="1.0" encoding="utf-8"?>
<p:tagLst xmlns:p="http://schemas.openxmlformats.org/presentationml/2006/main">
  <p:tag name="MH" val="20150923160456"/>
  <p:tag name="MH_LIBRARY" val="GRAPHIC"/>
  <p:tag name="MH_ORDER" val="Isosceles Triangle 26"/>
</p:tagLst>
</file>

<file path=ppt/tags/tag11.xml><?xml version="1.0" encoding="utf-8"?>
<p:tagLst xmlns:p="http://schemas.openxmlformats.org/presentationml/2006/main">
  <p:tag name="MH" val="20150923160456"/>
  <p:tag name="MH_LIBRARY" val="GRAPHIC"/>
  <p:tag name="MH_ORDER" val="Isosceles Triangle 27"/>
</p:tagLst>
</file>

<file path=ppt/tags/tag12.xml><?xml version="1.0" encoding="utf-8"?>
<p:tagLst xmlns:p="http://schemas.openxmlformats.org/presentationml/2006/main">
  <p:tag name="MH" val="20150923164227"/>
  <p:tag name="MH_LIBRARY" val="GRAPHIC"/>
  <p:tag name="MH_ORDER" val="Oval 2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9160245"/>
</p:tagLst>
</file>

<file path=ppt/tags/tag13.xml><?xml version="1.0" encoding="utf-8"?>
<p:tagLst xmlns:p="http://schemas.openxmlformats.org/presentationml/2006/main">
  <p:tag name="MH" val="20150923164227"/>
  <p:tag name="MH_LIBRARY" val="GRAPHIC"/>
  <p:tag name="MH_ORDER" val="Oval 3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916024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b"/>
  <p:tag name="KSO_WM_UNIT_INDEX" val="1"/>
  <p:tag name="KSO_WM_UNIT_ID" val="custom16056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4、5、9、12、15、25、27、28、29"/>
  <p:tag name="KSO_WM_TEMPLATE_CATEGORY" val="custom"/>
  <p:tag name="KSO_WM_TEMPLATE_INDEX" val="160565"/>
  <p:tag name="KSO_WM_TAG_VERSION" val="1.0"/>
  <p:tag name="KSO_WM_SLIDE_ID" val="custom16056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60456"/>
  <p:tag name="MH_LIBRARY" val="GRAPHIC"/>
  <p:tag name="MH_ORDER" val="Isosceles Triangle 1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MH" val="20150923160456"/>
  <p:tag name="MH_LIBRARY" val="GRAPHIC"/>
  <p:tag name="MH_ORDER" val="Isosceles Triangle 19"/>
</p:tagLst>
</file>

<file path=ppt/tags/tag30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1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2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6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7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MH" val="20150923160456"/>
  <p:tag name="MH_LIBRARY" val="GRAPHIC"/>
  <p:tag name="MH_ORDER" val="Isosceles Triangle 20"/>
</p:tagLst>
</file>

<file path=ppt/tags/tag5.xml><?xml version="1.0" encoding="utf-8"?>
<p:tagLst xmlns:p="http://schemas.openxmlformats.org/presentationml/2006/main">
  <p:tag name="MH" val="20150923160456"/>
  <p:tag name="MH_LIBRARY" val="GRAPHIC"/>
  <p:tag name="MH_ORDER" val="Isosceles Triangle 21"/>
</p:tagLst>
</file>

<file path=ppt/tags/tag6.xml><?xml version="1.0" encoding="utf-8"?>
<p:tagLst xmlns:p="http://schemas.openxmlformats.org/presentationml/2006/main">
  <p:tag name="MH" val="20150923160456"/>
  <p:tag name="MH_LIBRARY" val="GRAPHIC"/>
  <p:tag name="MH_ORDER" val="Isosceles Triangle 22"/>
</p:tagLst>
</file>

<file path=ppt/tags/tag7.xml><?xml version="1.0" encoding="utf-8"?>
<p:tagLst xmlns:p="http://schemas.openxmlformats.org/presentationml/2006/main">
  <p:tag name="MH" val="20150923160456"/>
  <p:tag name="MH_LIBRARY" val="GRAPHIC"/>
  <p:tag name="MH_ORDER" val="Oval 23"/>
</p:tagLst>
</file>

<file path=ppt/tags/tag8.xml><?xml version="1.0" encoding="utf-8"?>
<p:tagLst xmlns:p="http://schemas.openxmlformats.org/presentationml/2006/main">
  <p:tag name="MH" val="20150923160456"/>
  <p:tag name="MH_LIBRARY" val="GRAPHIC"/>
  <p:tag name="MH_ORDER" val="Oval 24"/>
</p:tagLst>
</file>

<file path=ppt/tags/tag9.xml><?xml version="1.0" encoding="utf-8"?>
<p:tagLst xmlns:p="http://schemas.openxmlformats.org/presentationml/2006/main">
  <p:tag name="MH" val="20150923160456"/>
  <p:tag name="MH_LIBRARY" val="GRAPHIC"/>
  <p:tag name="MH_ORDER" val="Oval 25"/>
</p:tagLst>
</file>

<file path=ppt/theme/theme1.xml><?xml version="1.0" encoding="utf-8"?>
<a:theme xmlns:a="http://schemas.openxmlformats.org/drawingml/2006/main" name="A000120140530A99PPBG">
  <a:themeElements>
    <a:clrScheme name="160565">
      <a:dk1>
        <a:srgbClr val="FFFFFF"/>
      </a:dk1>
      <a:lt1>
        <a:srgbClr val="47494B"/>
      </a:lt1>
      <a:dk2>
        <a:srgbClr val="FFFFFF"/>
      </a:dk2>
      <a:lt2>
        <a:srgbClr val="47494B"/>
      </a:lt2>
      <a:accent1>
        <a:srgbClr val="1198EB"/>
      </a:accent1>
      <a:accent2>
        <a:srgbClr val="2AB6D2"/>
      </a:accent2>
      <a:accent3>
        <a:srgbClr val="9BCF55"/>
      </a:accent3>
      <a:accent4>
        <a:srgbClr val="52C2A5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WPS Presentation</Application>
  <PresentationFormat>宽屏</PresentationFormat>
  <Paragraphs>30</Paragraphs>
  <Slides>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黑体</vt:lpstr>
      <vt:lpstr>Microsoft YaHei</vt:lpstr>
      <vt:lpstr>Arial Unicode MS</vt:lpstr>
      <vt:lpstr>Calibri</vt:lpstr>
      <vt:lpstr>A000120140530A99PPBG</vt:lpstr>
      <vt:lpstr>Rails Assessment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glenj</cp:lastModifiedBy>
  <cp:revision>148</cp:revision>
  <dcterms:created xsi:type="dcterms:W3CDTF">2015-09-21T02:24:00Z</dcterms:created>
  <dcterms:modified xsi:type="dcterms:W3CDTF">2019-05-10T01:16:07Z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