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1/9/2023</a:t>
            </a:fld>
            <a:endParaRPr lang="es-AR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1/9/2023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1/9/2023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1/9/2023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1/9/2023</a:t>
            </a:fld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1/9/2023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1/9/2023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1/9/2023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1/9/2023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1/9/2023</a:t>
            </a:fld>
            <a:endParaRPr lang="es-AR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1/9/2023</a:t>
            </a:fld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BE3F768-A8F5-4702-85E3-D10609C2780E}" type="datetimeFigureOut">
              <a:rPr lang="es-AR" smtClean="0"/>
              <a:t>1/9/2023</a:t>
            </a:fld>
            <a:endParaRPr lang="es-AR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PROGRAMACIÓN I</a:t>
            </a:r>
            <a:endParaRPr lang="es-AR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ESTRUCTURAS ITERATIVAS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59603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936104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/>
              <a:t>Ejemplo ‘break’:</a:t>
            </a:r>
            <a:r>
              <a:rPr lang="es-AR" sz="2800" dirty="0" smtClean="0"/>
              <a:t> Encontrar un elemento en una colección.</a:t>
            </a:r>
          </a:p>
          <a:p>
            <a:pPr marL="0" indent="0">
              <a:buNone/>
            </a:pPr>
            <a:endParaRPr lang="es-ES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64305"/>
            <a:ext cx="674939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519529" y="3034100"/>
            <a:ext cx="822960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800" dirty="0" smtClean="0"/>
              <a:t>Ejemplo ‘</a:t>
            </a:r>
            <a:r>
              <a:rPr lang="es-ES" sz="2800" dirty="0" err="1" smtClean="0"/>
              <a:t>continue</a:t>
            </a:r>
            <a:r>
              <a:rPr lang="es-ES" sz="2800" dirty="0" smtClean="0"/>
              <a:t>’:</a:t>
            </a:r>
            <a:r>
              <a:rPr lang="es-AR" sz="2800" dirty="0" smtClean="0"/>
              <a:t> Imprimir solos números pares de una colección.</a:t>
            </a:r>
          </a:p>
          <a:p>
            <a:pPr marL="0" indent="0">
              <a:buFont typeface="Wingdings 2"/>
              <a:buNone/>
            </a:pPr>
            <a:endParaRPr lang="es-ES" sz="2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970204"/>
            <a:ext cx="6656237" cy="169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79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 … ELSE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99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Python ofrece una estructura adicional de bucle </a:t>
            </a:r>
            <a:r>
              <a:rPr lang="es-ES" sz="2800" dirty="0" err="1"/>
              <a:t>for</a:t>
            </a:r>
            <a:r>
              <a:rPr lang="es-ES" sz="2800" dirty="0"/>
              <a:t> cuya estructura es la siguiente:</a:t>
            </a:r>
            <a:endParaRPr lang="es-AR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55" y="2924944"/>
            <a:ext cx="823649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0" i="0" u="none" strike="noStrike" cap="none" normalizeH="0" baseline="0" smtClean="0">
                <a:ln>
                  <a:noFill/>
                </a:ln>
                <a:solidFill>
                  <a:srgbClr val="7A7A7A"/>
                </a:solidFill>
                <a:effectLst/>
                <a:latin typeface="Open Sans"/>
                <a:cs typeface="Arial" pitchFamily="34" charset="0"/>
              </a:rPr>
              <a:t>Es decir, el código del bloque </a:t>
            </a:r>
            <a:r>
              <a:rPr kumimoji="0" lang="es-AR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  <a:cs typeface="Arial" pitchFamily="34" charset="0"/>
              </a:rPr>
              <a:t>else</a:t>
            </a:r>
            <a:r>
              <a:rPr kumimoji="0" lang="es-AR" sz="1200" b="0" i="0" u="none" strike="noStrike" cap="none" normalizeH="0" baseline="0" smtClean="0">
                <a:ln>
                  <a:noFill/>
                </a:ln>
                <a:solidFill>
                  <a:srgbClr val="7A7A7A"/>
                </a:solidFill>
                <a:effectLst/>
                <a:latin typeface="Open Sans"/>
                <a:cs typeface="Arial" pitchFamily="34" charset="0"/>
              </a:rPr>
              <a:t> se ejecutará siempre y cuando no se haya ejecutado la sentencia </a:t>
            </a:r>
            <a:r>
              <a:rPr kumimoji="0" lang="es-AR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  <a:cs typeface="Arial" pitchFamily="34" charset="0"/>
              </a:rPr>
              <a:t>break</a:t>
            </a:r>
            <a:r>
              <a:rPr kumimoji="0" lang="es-AR" sz="1200" b="0" i="0" u="none" strike="noStrike" cap="none" normalizeH="0" baseline="0" smtClean="0">
                <a:ln>
                  <a:noFill/>
                </a:ln>
                <a:solidFill>
                  <a:srgbClr val="7A7A7A"/>
                </a:solidFill>
                <a:effectLst/>
                <a:latin typeface="Open Sans"/>
                <a:cs typeface="Arial" pitchFamily="34" charset="0"/>
              </a:rPr>
              <a:t> dentro del bloque del </a:t>
            </a:r>
            <a:r>
              <a:rPr kumimoji="0" lang="es-AR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  <a:cs typeface="Arial" pitchFamily="34" charset="0"/>
              </a:rPr>
              <a:t>for</a:t>
            </a:r>
            <a:r>
              <a:rPr kumimoji="0" lang="es-AR" sz="1200" b="0" i="0" u="none" strike="noStrike" cap="none" normalizeH="0" baseline="0" smtClean="0">
                <a:ln>
                  <a:noFill/>
                </a:ln>
                <a:solidFill>
                  <a:srgbClr val="7A7A7A"/>
                </a:solidFill>
                <a:effectLst/>
                <a:latin typeface="Open Sans"/>
                <a:cs typeface="Arial" pitchFamily="34" charset="0"/>
              </a:rPr>
              <a:t>.</a:t>
            </a:r>
            <a:r>
              <a:rPr kumimoji="0" lang="es-A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39552" y="479715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 decir, el código del bloque else se ejecutará siempre y cuando no se haya ejecutado la sentencia break dentro del bloque del </a:t>
            </a:r>
            <a:r>
              <a:rPr lang="es-ES" sz="2800" dirty="0" err="1"/>
              <a:t>for</a:t>
            </a:r>
            <a:r>
              <a:rPr lang="es-ES" sz="2800" dirty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00949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Por ejemplo:</a:t>
            </a:r>
            <a:endParaRPr lang="es-AR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5773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47636" y="4221088"/>
            <a:ext cx="8229600" cy="1800200"/>
          </a:xfrm>
          <a:prstGeom prst="rect">
            <a:avLst/>
          </a:prstGeom>
        </p:spPr>
        <p:txBody>
          <a:bodyPr>
            <a:no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s-ES" sz="2800" dirty="0"/>
              <a:t>Como en el ejemplo anterior la secuencia </a:t>
            </a:r>
            <a:r>
              <a:rPr lang="es-ES" sz="2800" dirty="0" err="1"/>
              <a:t>numeros</a:t>
            </a:r>
            <a:r>
              <a:rPr lang="es-ES" sz="2800" dirty="0"/>
              <a:t> contiene al número 3, la instrucción </a:t>
            </a:r>
            <a:r>
              <a:rPr lang="es-ES" sz="2800" dirty="0" err="1"/>
              <a:t>print</a:t>
            </a:r>
            <a:r>
              <a:rPr lang="es-ES" sz="2800" dirty="0"/>
              <a:t> nunca se ejecutará.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74317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inthia\Downloads\For-loop-dia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6"/>
          <a:stretch/>
        </p:blipFill>
        <p:spPr bwMode="auto">
          <a:xfrm>
            <a:off x="4860032" y="346716"/>
            <a:ext cx="3217540" cy="621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55576" y="1988840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DIAGRAMA DE FLUJO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3583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WHILE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Python utiliza el bucle </a:t>
            </a:r>
            <a:r>
              <a:rPr lang="es-ES" sz="2800" dirty="0" err="1"/>
              <a:t>while</a:t>
            </a:r>
            <a:r>
              <a:rPr lang="es-ES" sz="2800" dirty="0"/>
              <a:t> de forma similar a otros lenguajes populares. El bucle </a:t>
            </a:r>
            <a:r>
              <a:rPr lang="es-ES" sz="2800" dirty="0" err="1"/>
              <a:t>while</a:t>
            </a:r>
            <a:r>
              <a:rPr lang="es-ES" sz="2800" dirty="0"/>
              <a:t> evalúa una condición y luego ejecuta un bloque de código si la condición es verdadera. El bloque de código se ejecuta repetidamente hasta que la condición llega </a:t>
            </a:r>
            <a:r>
              <a:rPr lang="es-ES" sz="2800" dirty="0" smtClean="0"/>
              <a:t>a ser </a:t>
            </a:r>
            <a:r>
              <a:rPr lang="es-ES" sz="2800" dirty="0"/>
              <a:t>o es falsa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r>
              <a:rPr lang="es-ES" sz="2800" dirty="0" smtClean="0"/>
              <a:t>Sintaxis básica: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00" y="4725144"/>
            <a:ext cx="716290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49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479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El ciclo WHILE admite también el uso de las sentencias:</a:t>
            </a:r>
          </a:p>
          <a:p>
            <a:pPr>
              <a:buFontTx/>
              <a:buChar char="-"/>
            </a:pPr>
            <a:r>
              <a:rPr lang="es-ES" sz="2800" dirty="0" smtClean="0"/>
              <a:t>ELSE</a:t>
            </a:r>
          </a:p>
          <a:p>
            <a:pPr>
              <a:buFontTx/>
              <a:buChar char="-"/>
            </a:pPr>
            <a:r>
              <a:rPr lang="es-ES" sz="2800" dirty="0" smtClean="0"/>
              <a:t>BREAK</a:t>
            </a:r>
          </a:p>
          <a:p>
            <a:pPr>
              <a:buFontTx/>
              <a:buChar char="-"/>
            </a:pPr>
            <a:r>
              <a:rPr lang="es-ES" sz="2800" dirty="0" smtClean="0"/>
              <a:t>CONTINUE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36536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07975" y="2650559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DIAGRAMA DE FLUJO</a:t>
            </a:r>
            <a:endParaRPr lang="es-AR" sz="4000" dirty="0"/>
          </a:p>
        </p:txBody>
      </p:sp>
      <p:sp>
        <p:nvSpPr>
          <p:cNvPr id="2" name="AutoShape 2" descr="2: Diagrama de Flujo mostrando un ciclo while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1635"/>
            <a:ext cx="5174922" cy="60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72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BREAK Y CONTINUE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58627"/>
          </a:xfrm>
        </p:spPr>
        <p:txBody>
          <a:bodyPr>
            <a:normAutofit/>
          </a:bodyPr>
          <a:lstStyle/>
          <a:p>
            <a:r>
              <a:rPr lang="es-ES" sz="2800" dirty="0" smtClean="0"/>
              <a:t>BREAK: Corta el ciclo de repeticiones.</a:t>
            </a:r>
            <a:endParaRPr lang="es-A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02578"/>
            <a:ext cx="5810338" cy="333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44457" y="5364222"/>
            <a:ext cx="17281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Fuera del bloque</a:t>
            </a:r>
          </a:p>
          <a:p>
            <a:pPr algn="ctr"/>
            <a:r>
              <a:rPr lang="es-ES" sz="2400" dirty="0" smtClean="0"/>
              <a:t>WHILE</a:t>
            </a:r>
            <a:endParaRPr lang="es-AR" sz="2400" dirty="0"/>
          </a:p>
        </p:txBody>
      </p:sp>
      <p:cxnSp>
        <p:nvCxnSpPr>
          <p:cNvPr id="6" name="5 Conector recto de flecha"/>
          <p:cNvCxnSpPr>
            <a:stCxn id="4" idx="3"/>
          </p:cNvCxnSpPr>
          <p:nvPr/>
        </p:nvCxnSpPr>
        <p:spPr>
          <a:xfrm flipV="1">
            <a:off x="2072649" y="5364222"/>
            <a:ext cx="792088" cy="6001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5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BREAK Y CONTINUE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13469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CONTINUE: Saltea el resto del bloque y pasa a la siguiente iteración.</a:t>
            </a:r>
            <a:endParaRPr lang="es-A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5580893" cy="310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804248" y="5229200"/>
            <a:ext cx="1800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Dentro del bloque WHILE</a:t>
            </a:r>
            <a:endParaRPr lang="es-AR" sz="2400" dirty="0"/>
          </a:p>
        </p:txBody>
      </p:sp>
      <p:cxnSp>
        <p:nvCxnSpPr>
          <p:cNvPr id="6" name="5 Conector recto de flecha"/>
          <p:cNvCxnSpPr>
            <a:stCxn id="4" idx="1"/>
          </p:cNvCxnSpPr>
          <p:nvPr/>
        </p:nvCxnSpPr>
        <p:spPr>
          <a:xfrm flipH="1" flipV="1">
            <a:off x="5220072" y="5229200"/>
            <a:ext cx="1584176" cy="6001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9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FOR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El bucle </a:t>
            </a:r>
            <a:r>
              <a:rPr lang="es-ES" dirty="0" err="1"/>
              <a:t>for</a:t>
            </a:r>
            <a:r>
              <a:rPr lang="es-ES" dirty="0"/>
              <a:t> se utiliza para recorrer los elementos de un objeto </a:t>
            </a:r>
            <a:r>
              <a:rPr lang="es-ES" i="1" dirty="0" smtClean="0"/>
              <a:t>iterable</a:t>
            </a:r>
            <a:r>
              <a:rPr lang="es-ES" dirty="0" smtClean="0"/>
              <a:t> y </a:t>
            </a:r>
            <a:r>
              <a:rPr lang="es-ES" dirty="0"/>
              <a:t>ejecutar un bloque de código. En cada paso de la iteración se tiene en cuenta a un único elemento del objeto iterable, sobre el cuál se pueden aplicar una serie de operaciones.</a:t>
            </a:r>
          </a:p>
          <a:p>
            <a:pPr marL="0" indent="0">
              <a:buNone/>
            </a:pPr>
            <a:r>
              <a:rPr lang="es-ES" dirty="0"/>
              <a:t>Su sintaxis es la siguiente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Aquí</a:t>
            </a:r>
            <a:r>
              <a:rPr lang="es-ES" dirty="0"/>
              <a:t>, </a:t>
            </a:r>
            <a:r>
              <a:rPr lang="es-ES" dirty="0" err="1"/>
              <a:t>elem</a:t>
            </a:r>
            <a:r>
              <a:rPr lang="es-ES" dirty="0"/>
              <a:t> es la variable que toma el valor del elemento dentro del </a:t>
            </a:r>
            <a:r>
              <a:rPr lang="es-ES" dirty="0" err="1"/>
              <a:t>iterador</a:t>
            </a:r>
            <a:r>
              <a:rPr lang="es-ES" dirty="0"/>
              <a:t> en cada paso del bucle. Este finaliza su ejecución cuando se recorren todos los elementos.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89040"/>
            <a:ext cx="4501484" cy="59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5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Imaginemos que tenemos una lista de números y queremos mostrarlos por consola. El código podría ser así:</a:t>
            </a:r>
            <a:endParaRPr lang="es-A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2936"/>
            <a:ext cx="4487817" cy="279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4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ITERABLES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Un </a:t>
            </a:r>
            <a:r>
              <a:rPr lang="es-ES" sz="2800" i="1" dirty="0"/>
              <a:t>iterable</a:t>
            </a:r>
            <a:r>
              <a:rPr lang="es-ES" sz="2800" dirty="0"/>
              <a:t> es un objeto que se puede iterar sobre él, es decir, que permite recorrer sus elementos uno a uno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r>
              <a:rPr lang="es-ES" sz="2800" dirty="0"/>
              <a:t>En Python, los </a:t>
            </a:r>
            <a:r>
              <a:rPr lang="es-ES" sz="2800" dirty="0" smtClean="0"/>
              <a:t>tipos principales</a:t>
            </a:r>
            <a:r>
              <a:rPr lang="es-ES" sz="2800" dirty="0"/>
              <a:t> </a:t>
            </a:r>
            <a:r>
              <a:rPr lang="es-ES" sz="2800" dirty="0" err="1"/>
              <a:t>list</a:t>
            </a:r>
            <a:r>
              <a:rPr lang="es-ES" sz="2800" dirty="0"/>
              <a:t>, </a:t>
            </a:r>
            <a:r>
              <a:rPr lang="es-ES" sz="2800" dirty="0" err="1"/>
              <a:t>tuple</a:t>
            </a:r>
            <a:r>
              <a:rPr lang="es-ES" sz="2800" dirty="0"/>
              <a:t>, </a:t>
            </a:r>
            <a:r>
              <a:rPr lang="es-ES" sz="2800" dirty="0" err="1"/>
              <a:t>dict</a:t>
            </a:r>
            <a:r>
              <a:rPr lang="es-ES" sz="2800" dirty="0"/>
              <a:t>, set o </a:t>
            </a:r>
            <a:r>
              <a:rPr lang="es-ES" sz="2800" dirty="0" err="1"/>
              <a:t>string</a:t>
            </a:r>
            <a:r>
              <a:rPr lang="es-ES" sz="2800" dirty="0"/>
              <a:t> entre otros, son iterables, por lo que podrán ser usados en el bucle </a:t>
            </a:r>
            <a:r>
              <a:rPr lang="es-ES" sz="2800" dirty="0" err="1"/>
              <a:t>for</a:t>
            </a:r>
            <a:r>
              <a:rPr lang="es-ES" sz="2800" dirty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53601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BUCLE FOR EN DICCIONARIOS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Un caso es especial de bucle </a:t>
            </a:r>
            <a:r>
              <a:rPr lang="es-ES" sz="2800" dirty="0" err="1"/>
              <a:t>for</a:t>
            </a:r>
            <a:r>
              <a:rPr lang="es-ES" sz="2800" dirty="0"/>
              <a:t> se da al recorrer los elementos de un diccionario. Dado que un diccionario está compuesto por pares clave/valor, hay distintas formas de iterar sobre ellas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r>
              <a:rPr lang="es-ES" sz="2800" dirty="0" smtClean="0"/>
              <a:t>1- Recorrer las claves del diccionario: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5832648" cy="198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23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751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2 - Iterar sobre los valores del diccionario: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00163"/>
            <a:ext cx="6192688" cy="216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67544" y="3461078"/>
            <a:ext cx="8229600" cy="75148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s-ES" sz="2800" dirty="0" smtClean="0"/>
              <a:t>3 - Iterar sobre la clave y el valor de cada uno de los elementos del diccionario:</a:t>
            </a:r>
          </a:p>
          <a:p>
            <a:pPr marL="0" indent="0">
              <a:buFont typeface="Wingdings 2"/>
              <a:buNone/>
            </a:pPr>
            <a:endParaRPr lang="es-AR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561"/>
            <a:ext cx="6192688" cy="212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77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CICLO FOR Y LA CLASE RANGE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¿Cómo implementamos y/o simulamos en Python el bucle </a:t>
            </a:r>
            <a:r>
              <a:rPr lang="es-ES" sz="2800" dirty="0" err="1"/>
              <a:t>for</a:t>
            </a:r>
            <a:r>
              <a:rPr lang="es-ES" sz="2800" dirty="0"/>
              <a:t> basado en una secuencia numérica? Para estos casos, Python pone a nuestra disposición la clase </a:t>
            </a:r>
            <a:r>
              <a:rPr lang="es-ES" sz="2800" dirty="0" err="1" smtClean="0"/>
              <a:t>range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753" y="3489991"/>
            <a:ext cx="4104456" cy="304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26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51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dirty="0"/>
              <a:t>El tipo de datos </a:t>
            </a:r>
            <a:r>
              <a:rPr lang="es-ES" sz="2800" dirty="0" err="1"/>
              <a:t>range</a:t>
            </a:r>
            <a:r>
              <a:rPr lang="es-ES" sz="2800" dirty="0"/>
              <a:t> se puede invocar con uno, dos e incluso tres parámetros:</a:t>
            </a:r>
          </a:p>
          <a:p>
            <a:r>
              <a:rPr lang="es-ES" sz="2800" dirty="0" err="1"/>
              <a:t>range</a:t>
            </a:r>
            <a:r>
              <a:rPr lang="es-ES" sz="2800" dirty="0"/>
              <a:t>(</a:t>
            </a:r>
            <a:r>
              <a:rPr lang="es-ES" sz="2800" dirty="0" err="1"/>
              <a:t>max</a:t>
            </a:r>
            <a:r>
              <a:rPr lang="es-ES" sz="2800" dirty="0"/>
              <a:t>): Un iterable de números enteros consecutivos que empieza en 0 y acaba en </a:t>
            </a:r>
            <a:r>
              <a:rPr lang="es-ES" sz="2800" dirty="0" err="1"/>
              <a:t>max</a:t>
            </a:r>
            <a:r>
              <a:rPr lang="es-ES" sz="2800" dirty="0"/>
              <a:t> - 1</a:t>
            </a:r>
          </a:p>
          <a:p>
            <a:r>
              <a:rPr lang="es-ES" sz="2800" dirty="0" err="1"/>
              <a:t>range</a:t>
            </a:r>
            <a:r>
              <a:rPr lang="es-ES" sz="2800" dirty="0"/>
              <a:t>(min, </a:t>
            </a:r>
            <a:r>
              <a:rPr lang="es-ES" sz="2800" dirty="0" err="1"/>
              <a:t>max</a:t>
            </a:r>
            <a:r>
              <a:rPr lang="es-ES" sz="2800" dirty="0"/>
              <a:t>): Un iterable de números enteros consecutivos que empieza en min y acaba en </a:t>
            </a:r>
            <a:r>
              <a:rPr lang="es-ES" sz="2800" dirty="0" err="1"/>
              <a:t>max</a:t>
            </a:r>
            <a:r>
              <a:rPr lang="es-ES" sz="2800" dirty="0"/>
              <a:t> - 1</a:t>
            </a:r>
          </a:p>
          <a:p>
            <a:r>
              <a:rPr lang="es-ES" sz="2800" dirty="0" err="1"/>
              <a:t>range</a:t>
            </a:r>
            <a:r>
              <a:rPr lang="es-ES" sz="2800" dirty="0"/>
              <a:t>(min, </a:t>
            </a:r>
            <a:r>
              <a:rPr lang="es-ES" sz="2800" dirty="0" err="1"/>
              <a:t>max</a:t>
            </a:r>
            <a:r>
              <a:rPr lang="es-ES" sz="2800" dirty="0"/>
              <a:t>, </a:t>
            </a:r>
            <a:r>
              <a:rPr lang="es-ES" sz="2800" dirty="0" err="1"/>
              <a:t>step</a:t>
            </a:r>
            <a:r>
              <a:rPr lang="es-ES" sz="2800" dirty="0"/>
              <a:t>): Un iterable de números enteros consecutivos que empieza en min acaba en </a:t>
            </a:r>
            <a:r>
              <a:rPr lang="es-ES" sz="2800" dirty="0" err="1"/>
              <a:t>max</a:t>
            </a:r>
            <a:r>
              <a:rPr lang="es-ES" sz="2800" dirty="0"/>
              <a:t> - 1 y los valores se van incrementando de </a:t>
            </a:r>
            <a:r>
              <a:rPr lang="es-ES" sz="2800" dirty="0" err="1"/>
              <a:t>step</a:t>
            </a:r>
            <a:r>
              <a:rPr lang="es-ES" sz="2800" dirty="0"/>
              <a:t> en </a:t>
            </a:r>
            <a:r>
              <a:rPr lang="es-ES" sz="2800" dirty="0" err="1"/>
              <a:t>step</a:t>
            </a:r>
            <a:r>
              <a:rPr lang="es-ES" sz="2800" dirty="0"/>
              <a:t>. Este último caso simula el bucle </a:t>
            </a:r>
            <a:r>
              <a:rPr lang="es-ES" sz="2800" dirty="0" err="1"/>
              <a:t>for</a:t>
            </a:r>
            <a:r>
              <a:rPr lang="es-ES" sz="2800" dirty="0"/>
              <a:t> con variable de control</a:t>
            </a:r>
            <a:r>
              <a:rPr lang="es-ES" sz="2800" dirty="0" smtClean="0"/>
              <a:t>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9969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BREAK Y CONTINUE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Es </a:t>
            </a:r>
            <a:r>
              <a:rPr lang="es-ES" sz="2800" dirty="0"/>
              <a:t>posible alterar la iteración de un bucle </a:t>
            </a:r>
            <a:r>
              <a:rPr lang="es-ES" sz="2800" dirty="0" err="1"/>
              <a:t>for</a:t>
            </a:r>
            <a:r>
              <a:rPr lang="es-ES" sz="2800" dirty="0"/>
              <a:t> en Python. Para ello, nos valdremos de las sentencias break y </a:t>
            </a:r>
            <a:r>
              <a:rPr lang="es-ES" sz="2800" dirty="0" err="1"/>
              <a:t>continue</a:t>
            </a:r>
            <a:r>
              <a:rPr lang="es-ES" sz="28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s-ES" sz="2800" dirty="0" smtClean="0"/>
              <a:t>BREAK se utiliza para finalizar y salir del bucle, por ejemplo si se cumple alguna condición.</a:t>
            </a:r>
          </a:p>
          <a:p>
            <a:pPr>
              <a:buFont typeface="Wingdings" pitchFamily="2" charset="2"/>
              <a:buChar char="§"/>
            </a:pPr>
            <a:r>
              <a:rPr lang="es-ES" sz="2800" dirty="0" smtClean="0"/>
              <a:t>CONTINUE salta al siguiente paso de la iteración, ignorando todas las sentencias que le siguen y que forman parte del bucle.</a:t>
            </a:r>
          </a:p>
        </p:txBody>
      </p:sp>
    </p:spTree>
    <p:extLst>
      <p:ext uri="{BB962C8B-B14F-4D97-AF65-F5344CB8AC3E}">
        <p14:creationId xmlns:p14="http://schemas.microsoft.com/office/powerpoint/2010/main" val="2003179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617</TotalTime>
  <Words>324</Words>
  <Application>Microsoft Office PowerPoint</Application>
  <PresentationFormat>Presentación en pantalla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Fundición</vt:lpstr>
      <vt:lpstr>PROGRAMACIÓN I</vt:lpstr>
      <vt:lpstr>CICLO FOR</vt:lpstr>
      <vt:lpstr>EJEMPLO</vt:lpstr>
      <vt:lpstr>ITERABLES</vt:lpstr>
      <vt:lpstr>BUCLE FOR EN DICCIONARIOS</vt:lpstr>
      <vt:lpstr>Presentación de PowerPoint</vt:lpstr>
      <vt:lpstr>CICLO FOR Y LA CLASE RANGE</vt:lpstr>
      <vt:lpstr>Presentación de PowerPoint</vt:lpstr>
      <vt:lpstr>BREAK Y CONTINUE</vt:lpstr>
      <vt:lpstr>Presentación de PowerPoint</vt:lpstr>
      <vt:lpstr>FOR … ELSE</vt:lpstr>
      <vt:lpstr>Presentación de PowerPoint</vt:lpstr>
      <vt:lpstr>Presentación de PowerPoint</vt:lpstr>
      <vt:lpstr>CICLO WHILE</vt:lpstr>
      <vt:lpstr>Presentación de PowerPoint</vt:lpstr>
      <vt:lpstr>Presentación de PowerPoint</vt:lpstr>
      <vt:lpstr>BREAK Y CONTINUE</vt:lpstr>
      <vt:lpstr>BREAK Y CONTINUE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Cinthia Rigoni</dc:creator>
  <cp:lastModifiedBy>Cinthia Rigoni</cp:lastModifiedBy>
  <cp:revision>36</cp:revision>
  <dcterms:created xsi:type="dcterms:W3CDTF">2023-08-07T18:44:06Z</dcterms:created>
  <dcterms:modified xsi:type="dcterms:W3CDTF">2023-09-01T19:00:22Z</dcterms:modified>
</cp:coreProperties>
</file>