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01AE1-1FA5-4FAE-89FA-1A84DCE68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A3D28-6CD1-4E3A-8C2F-C06BB3B89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4759E-910C-4CF5-A39D-24BB5DACD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ADD4-10A5-4037-ABFD-1DC860BDFAE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BDE9B-EB83-4115-B28D-50683596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A28D8-4B69-4C1F-B110-1E3106A8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D1C1-349C-442B-A7D9-F606B94C7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3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1D481-5210-48FF-850D-04C3965B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ACA2A-4DC8-4D8A-93C0-CA94032B1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D5734-320E-43B1-A073-38E7F629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ADD4-10A5-4037-ABFD-1DC860BDFAE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91FF1-EEE0-4354-8DA3-872D689E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ECDCE-3733-477E-ACEA-0F0387E6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D1C1-349C-442B-A7D9-F606B94C7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0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1D2204-3906-4AC8-99EC-5E058E2D8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0F5CD-C182-4ED7-85D0-93C77601F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18C06-DB0D-4E1E-BF72-90DD622E3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ADD4-10A5-4037-ABFD-1DC860BDFAE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F49C-F4B7-472A-9C5F-B5E50E9F4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EDFF6-C47B-49BF-82A2-C81084A9E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D1C1-349C-442B-A7D9-F606B94C7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3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81DBB-551C-421A-A3A3-CC81D5AE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D8CF1-3998-4B47-8785-A89FD1701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78164-A6EC-44C4-BA54-34E02C1B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ADD4-10A5-4037-ABFD-1DC860BDFAE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B980C-FB1F-4171-8EBA-9C530D47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9BA9B-5DE9-43B1-B91F-6967B497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D1C1-349C-442B-A7D9-F606B94C7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F559-53AF-446A-97F9-53401678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2EE38-E28B-4621-BDE8-33E77D0BC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98978-2098-4D34-A20E-95C4B3CA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ADD4-10A5-4037-ABFD-1DC860BDFAE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B5298-03C8-43CE-951E-F5B519BD0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54D23-D019-460E-880F-668A0FB5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D1C1-349C-442B-A7D9-F606B94C7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7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F2FB2-ED6F-4965-81DC-5AD517CC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A9F8A-165C-4CEC-8345-56CB3830C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A1737-4E90-4336-9618-FDEE0DC6A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212CF-070E-406D-B7AF-39E1A477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ADD4-10A5-4037-ABFD-1DC860BDFAE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83EFB-AFF6-44CA-99B3-0B0FD27E3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E5A4F-2A6C-4A76-B245-4C0A3E27A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D1C1-349C-442B-A7D9-F606B94C7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6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F17E-F067-4532-B82F-887379AE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16113-ACD2-4520-A319-40FCB5C0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649AC-A11D-4B14-B2A3-F88FF1F5F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1E942D-49BE-4B96-8DB9-0F70B58E9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33F962-0676-4572-8EE2-6F7706E01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3F15CD-F886-4F11-8BC9-2B3A9484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ADD4-10A5-4037-ABFD-1DC860BDFAE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959DFB-F368-4530-AE89-9C2C3223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365765-E2D7-45C9-8AD4-D0635F97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D1C1-349C-442B-A7D9-F606B94C7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9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8274-2923-494E-88C4-98C5186C1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FCF30-38BD-4F02-8F3E-FFB3DAF6F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ADD4-10A5-4037-ABFD-1DC860BDFAE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3C88E-FD33-4EB4-B7B6-B882113E6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70E83-647A-4F6D-AB26-5F209BE21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D1C1-349C-442B-A7D9-F606B94C7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0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7771B4-1DD2-4445-96D0-B8499264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ADD4-10A5-4037-ABFD-1DC860BDFAE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2B8404-0397-40BC-BE7B-149592F3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0F6A8-B7BE-4A1B-A210-5683B70B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D1C1-349C-442B-A7D9-F606B94C7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5E0E9-EB8D-450D-80CA-FB8EE6C39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DD330-8467-4812-BB40-0B7CF4358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D3773-DDA8-4DF8-8724-235AC9BE5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12A7E-D9B4-4B01-AE02-E1048AC4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ADD4-10A5-4037-ABFD-1DC860BDFAE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DD687-ACA2-4F13-A9E0-6FA545FC6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5D5ED-6C4A-41A9-8418-D15C1927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D1C1-349C-442B-A7D9-F606B94C7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1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293A-B5BF-41A3-BC97-9A93FFD69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4552DC-7B11-4D28-B70E-AD05B16E7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AE1ED-7BAD-4E1E-A1FE-57EE42DC5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E4D65-3260-4D01-8E77-9BDA662B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ADD4-10A5-4037-ABFD-1DC860BDFAE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40BE9-B52C-4E6A-B126-EB91316F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A52B6-3399-404D-B845-22D731FF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D1C1-349C-442B-A7D9-F606B94C7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9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453EFA-B497-44C4-ADA5-0EC2B39F3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9720D-ACE3-4863-805F-0ACC3F8A2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C73D0-335B-465F-8D26-C413C355B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DADD4-10A5-4037-ABFD-1DC860BDFAE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055DA-7F41-40AD-A3A7-26B2DFD9D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BEB85-443E-46AF-8355-59639266A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2D1C1-349C-442B-A7D9-F606B94C7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C439-1501-4EA9-8961-E963CEAB42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Prometheus and Grafana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48754-F8D5-48E4-9552-7CAAA58F2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3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561F-3632-47A2-A6F6-94123F19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8381B-3FED-488D-AC01-170D0FBDF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sensors</a:t>
            </a:r>
          </a:p>
          <a:p>
            <a:pPr lvl="1"/>
            <a:r>
              <a:rPr lang="en-US" dirty="0"/>
              <a:t>What are they, how often are they logged?</a:t>
            </a:r>
          </a:p>
          <a:p>
            <a:r>
              <a:rPr lang="en-US" dirty="0"/>
              <a:t>Some have missing timestamps</a:t>
            </a:r>
          </a:p>
          <a:p>
            <a:pPr lvl="1"/>
            <a:r>
              <a:rPr lang="en-US" dirty="0"/>
              <a:t>How often are samples taken</a:t>
            </a:r>
          </a:p>
          <a:p>
            <a:pPr lvl="1"/>
            <a:r>
              <a:rPr lang="en-US" dirty="0"/>
              <a:t>At what rate?</a:t>
            </a:r>
          </a:p>
          <a:p>
            <a:pPr lvl="2"/>
            <a:r>
              <a:rPr lang="en-US" dirty="0"/>
              <a:t>1 second gets ? samples</a:t>
            </a:r>
          </a:p>
        </p:txBody>
      </p:sp>
    </p:spTree>
    <p:extLst>
      <p:ext uri="{BB962C8B-B14F-4D97-AF65-F5344CB8AC3E}">
        <p14:creationId xmlns:p14="http://schemas.microsoft.com/office/powerpoint/2010/main" val="531748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F27F-FDDA-4668-B686-30D162BAA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sensors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14CC8-9E4B-4C38-AC29-91A4EC0BF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 sensors on live machines or test/research </a:t>
            </a:r>
            <a:r>
              <a:rPr lang="en-US"/>
              <a:t>machiines</a:t>
            </a:r>
          </a:p>
          <a:p>
            <a:r>
              <a:rPr lang="en-US" dirty="0"/>
              <a:t>What is the purpose of these data collection?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9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05E3-549A-4AC5-91A1-B90D9F5A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3FC1B-AE5C-4260-BA2E-BB1F14F84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Opcua</a:t>
            </a:r>
            <a:endParaRPr lang="en-US" dirty="0"/>
          </a:p>
          <a:p>
            <a:pPr lvl="1"/>
            <a:r>
              <a:rPr lang="en-US" dirty="0"/>
              <a:t>Comp to comp server</a:t>
            </a:r>
          </a:p>
          <a:p>
            <a:r>
              <a:rPr lang="en-US" dirty="0" err="1"/>
              <a:t>Hybyte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Automated grabbing of data from some </a:t>
            </a:r>
            <a:r>
              <a:rPr lang="en-US" dirty="0" err="1"/>
              <a:t>opcua</a:t>
            </a:r>
            <a:r>
              <a:rPr lang="en-US" dirty="0"/>
              <a:t> server to some other DB</a:t>
            </a:r>
          </a:p>
        </p:txBody>
      </p:sp>
    </p:spTree>
    <p:extLst>
      <p:ext uri="{BB962C8B-B14F-4D97-AF65-F5344CB8AC3E}">
        <p14:creationId xmlns:p14="http://schemas.microsoft.com/office/powerpoint/2010/main" val="339606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561F-3632-47A2-A6F6-94123F19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SERF Sensors: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8381B-3FED-488D-AC01-170D0FBDF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sensors</a:t>
            </a:r>
          </a:p>
          <a:p>
            <a:pPr lvl="1"/>
            <a:r>
              <a:rPr lang="en-US" dirty="0"/>
              <a:t>What are they, how often are they logged?</a:t>
            </a:r>
          </a:p>
        </p:txBody>
      </p:sp>
    </p:spTree>
    <p:extLst>
      <p:ext uri="{BB962C8B-B14F-4D97-AF65-F5344CB8AC3E}">
        <p14:creationId xmlns:p14="http://schemas.microsoft.com/office/powerpoint/2010/main" val="4275474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561F-3632-47A2-A6F6-94123F19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ERPI Sensors: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8381B-3FED-488D-AC01-170D0FBDF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0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85207-B573-4D13-B0F6-D75A1D8F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D0275-AF86-4645-8A80-86DB28218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path 4 months push to Prometheus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01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109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Prometheus and Grafana </vt:lpstr>
      <vt:lpstr>Sensor Data:</vt:lpstr>
      <vt:lpstr>What are the sensors for?</vt:lpstr>
      <vt:lpstr>Server </vt:lpstr>
      <vt:lpstr>SERF Sensors:</vt:lpstr>
      <vt:lpstr>ERPI Sensors: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Prometheus and Grafana</dc:title>
  <dc:creator>Gerald Jones</dc:creator>
  <cp:lastModifiedBy>Gerald Jones</cp:lastModifiedBy>
  <cp:revision>5</cp:revision>
  <dcterms:created xsi:type="dcterms:W3CDTF">2021-05-26T18:10:31Z</dcterms:created>
  <dcterms:modified xsi:type="dcterms:W3CDTF">2021-05-26T22:09:43Z</dcterms:modified>
</cp:coreProperties>
</file>