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15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5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13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3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176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75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03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310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8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00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28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B4B0-28C3-41D9-A565-14E939893E7A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41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6082" r="2785" b="5058"/>
          <a:stretch/>
        </p:blipFill>
        <p:spPr>
          <a:xfrm>
            <a:off x="1" y="2"/>
            <a:ext cx="3386281" cy="2160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3" t="7842" r="16761"/>
          <a:stretch/>
        </p:blipFill>
        <p:spPr>
          <a:xfrm>
            <a:off x="0" y="2160002"/>
            <a:ext cx="2849977" cy="2520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0080"/>
            <a:ext cx="3386282" cy="225399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8" r="120"/>
          <a:stretch/>
        </p:blipFill>
        <p:spPr>
          <a:xfrm>
            <a:off x="3386282" y="-1"/>
            <a:ext cx="2481862" cy="190383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60002"/>
            <a:ext cx="3563888" cy="237221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"/>
            <a:ext cx="3275856" cy="218049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r="4344"/>
          <a:stretch/>
        </p:blipFill>
        <p:spPr>
          <a:xfrm>
            <a:off x="3275856" y="4532215"/>
            <a:ext cx="3125354" cy="235185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3" t="6530" r="5454"/>
          <a:stretch/>
        </p:blipFill>
        <p:spPr>
          <a:xfrm>
            <a:off x="6228184" y="4346925"/>
            <a:ext cx="2915815" cy="2520222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64" y="1754655"/>
            <a:ext cx="4419438" cy="2924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7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2" r="23319"/>
          <a:stretch/>
        </p:blipFill>
        <p:spPr>
          <a:xfrm>
            <a:off x="-16205" y="4370"/>
            <a:ext cx="1810428" cy="68580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4" r="37242"/>
          <a:stretch/>
        </p:blipFill>
        <p:spPr>
          <a:xfrm>
            <a:off x="3550033" y="326"/>
            <a:ext cx="2064328" cy="6858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5" r="40149"/>
          <a:stretch/>
        </p:blipFill>
        <p:spPr>
          <a:xfrm>
            <a:off x="1763688" y="-6749"/>
            <a:ext cx="1789436" cy="6858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5" r="25039"/>
          <a:stretch/>
        </p:blipFill>
        <p:spPr>
          <a:xfrm>
            <a:off x="5580112" y="-16412"/>
            <a:ext cx="1814945" cy="6858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r="27755"/>
          <a:stretch/>
        </p:blipFill>
        <p:spPr>
          <a:xfrm>
            <a:off x="7404153" y="-16412"/>
            <a:ext cx="1739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15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GJOG</dc:creator>
  <cp:lastModifiedBy>GJOG</cp:lastModifiedBy>
  <cp:revision>6</cp:revision>
  <dcterms:created xsi:type="dcterms:W3CDTF">2020-05-04T15:38:03Z</dcterms:created>
  <dcterms:modified xsi:type="dcterms:W3CDTF">2020-05-09T19:10:36Z</dcterms:modified>
</cp:coreProperties>
</file>