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Nunito ExtraBold" panose="020B0604020202020204" charset="0"/>
      <p:bold r:id="rId20"/>
      <p:boldItalic r:id="rId21"/>
    </p:embeddedFont>
    <p:embeddedFont>
      <p:font typeface="Nunito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y58bmnyBVcGyV9EgDb1iunGs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93109-1B3F-4B30-BEC1-FF3E0166847A}">
  <a:tblStyle styleId="{A4093109-1B3F-4B30-BEC1-FF3E016684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5B9BD5">
              <a:alpha val="2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rgbClr val="5B9BD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0e9006cb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0e9006cb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e00f67ea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10ee00f67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0ee00f67ea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0ee00f67ea_0_5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" name="Google Shape;16;ge1a9588eba_0_9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e1a9588eba_0_42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0ee00f67ea_0_10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42816" t="18358" r="37296" b="19151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300" b="0" i="0" u="none" strike="noStrike" cap="non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sz="3300" b="0" i="0" u="none" strike="noStrike" cap="non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>
            <a:spLocks noGrp="1"/>
          </p:cNvSpPr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" name="Google Shape;70;g10ee00f67ea_0_71"/>
          <p:cNvSpPr txBox="1">
            <a:spLocks noGrp="1"/>
          </p:cNvSpPr>
          <p:nvPr>
            <p:ph type="subTitle" idx="1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g10ee00f67ea_0_7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00f67ea_0_7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" name="Google Shape;77;g10ee00f67ea_0_77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" name="Google Shape;81;g10ee00f67ea_0_8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0ee00f67ea_0_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g10ee00f67ea_0_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g10ee00f67ea_0_8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0ee00f67ea_0_9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10ee00f67ea_0_9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g10ee00f67ea_0_9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g10ee00f67ea_0_9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0ee00f67ea_0_96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e1a9588eba_0_15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" name="Google Shape;20;ge1a9588eba_0_15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e1a9588eba_0_1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{A4093109-1B3F-4B30-BEC1-FF3E0166847A}</a:tableStyleId>
              </a:tblPr>
              <a:tblGrid>
                <a:gridCol w="8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 baseline="30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Google Shape;27;ge1a9588eba_0_19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e1a9588eba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e1a9588eba_0_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e1a9588eba_0_23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e1a9588eba_0_28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e1a9588eba_0_31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e1a9588eba_0_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e1a9588eba_0_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79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30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marL="4114800" lvl="8" indent="-2667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e1a9588eba_0_34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" name="Google Shape;7;ge1a9588eba_0_0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>
            <a:spLocks noGrp="1"/>
          </p:cNvSpPr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sz="22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sz="2500" b="0" i="0" u="none" strike="noStrike" cap="non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55" name="Google Shape;55;g10ee00f67ea_0_62"/>
          <p:cNvSpPr txBox="1">
            <a:spLocks noGrp="1"/>
          </p:cNvSpPr>
          <p:nvPr>
            <p:ph type="body" idx="1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sz="12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79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sz="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sz="7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sz="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sz="700" b="1" i="0" u="none" strike="noStrike" cap="non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>
            <a:spLocks noGrp="1"/>
          </p:cNvSpPr>
          <p:nvPr>
            <p:ph type="sldNum" idx="12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1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p14:dur="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 b="0"/>
              <a:t>Project and Course Name</a:t>
            </a:r>
            <a:endParaRPr sz="3000" b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b="0"/>
              <a:t>Date</a:t>
            </a:r>
            <a:endParaRPr sz="16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Contents / Agenda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Executive Summary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Business Problem Overview and Solution Approach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EDA Results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Data Preprocessing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Model Performance Summary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Executive Summary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19" name="Google Shape;119;g10e9006cb6c_1_2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Business Problem Overview and Solution Approach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EDA Results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1" name="Google Shape;131;g10e9006cb6c_1_7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Please mention the key results from EDA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Please mention answers to the insight-based questions provided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2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Data Preprocessing 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 dirty="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 dirty="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1974D2"/>
                </a:solidFill>
              </a:rPr>
              <a:t>Model Performance Summary</a:t>
            </a:r>
            <a:endParaRPr>
              <a:solidFill>
                <a:srgbClr val="1974D2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Overview of model and its parameters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Summary of the </a:t>
            </a:r>
            <a:r>
              <a:rPr lang="en-IN" sz="1400" dirty="0">
                <a:solidFill>
                  <a:schemeClr val="dk1"/>
                </a:solidFill>
              </a:rPr>
              <a:t>final </a:t>
            </a:r>
            <a:r>
              <a:rPr lang="en" sz="1400" dirty="0">
                <a:solidFill>
                  <a:schemeClr val="dk1"/>
                </a:solidFill>
              </a:rPr>
              <a:t>model for prediction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lang="en" sz="1200" b="1" i="1" dirty="0">
                <a:solidFill>
                  <a:srgbClr val="000000"/>
                </a:solidFill>
              </a:rPr>
              <a:t>Note</a:t>
            </a:r>
            <a:r>
              <a:rPr lang="en" sz="1200" i="1" dirty="0">
                <a:solidFill>
                  <a:srgbClr val="000000"/>
                </a:solidFill>
              </a:rPr>
              <a:t>: You can use more than one slide if needed </a:t>
            </a:r>
            <a:endParaRPr sz="13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ee00f67ea_0_55"/>
          <p:cNvSpPr txBox="1">
            <a:spLocks noGrp="1"/>
          </p:cNvSpPr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76" name="Google Shape;176;g10ee00f67ea_0_55"/>
          <p:cNvSpPr txBox="1">
            <a:spLocks noGrp="1"/>
          </p:cNvSpPr>
          <p:nvPr>
            <p:ph type="sldNum" idx="4294967295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Nunito SemiBold</vt:lpstr>
      <vt:lpstr>Nunito ExtraBold</vt:lpstr>
      <vt:lpstr>Nunito</vt:lpstr>
      <vt:lpstr>Arial</vt:lpstr>
      <vt:lpstr>Calibri</vt:lpstr>
      <vt:lpstr>Just Logo</vt:lpstr>
      <vt:lpstr>Just Logo</vt:lpstr>
      <vt:lpstr>Presentation Title</vt:lpstr>
      <vt:lpstr>Contents / Agenda</vt:lpstr>
      <vt:lpstr>Executive Summary </vt:lpstr>
      <vt:lpstr>Business Problem Overview and Solution Approach</vt:lpstr>
      <vt:lpstr>EDA Results</vt:lpstr>
      <vt:lpstr>Data Preprocessing </vt:lpstr>
      <vt:lpstr>Model Performance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Sanjay Kumar CJ</dc:creator>
  <cp:lastModifiedBy>Sanjay Kumar CJ</cp:lastModifiedBy>
  <cp:revision>4</cp:revision>
  <dcterms:modified xsi:type="dcterms:W3CDTF">2022-09-19T08:54:51Z</dcterms:modified>
</cp:coreProperties>
</file>