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E45B-C67F-5ADB-67D5-716B412DF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5CD41-53F6-7D67-93D2-A43AEBEFE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99FE6-9465-BA57-A6A0-B5AB74F5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CC8E1-1F9F-53BA-5364-2EE1F2BF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C153-FD00-9F6E-BD35-11C350FF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C154-01EF-87CD-77CE-B57A3464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FE5A4-3B2D-EE29-16C8-7B146BC66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0403D-2002-1607-8B6E-E82B49872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91914-D147-A63C-7765-BB308FCE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98D4-092B-A694-37FE-8B9F17B0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8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90C43-8DC1-9696-2177-F0396AAF8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100128-2EF6-D565-2071-192251798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8785F-7265-C194-9C28-C8057165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5B764-BF76-C480-7A1D-ABCE0C1E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1F9F7-B4CA-D653-3D0B-E2387A81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9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1467-5254-52B9-866D-78362CBA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FFEE-6B72-2F2F-35FD-8B18A6CAC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C893-6997-5537-FF75-05AB43B7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490D0-EBF8-B307-EF84-943B802F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4DAAB-C418-6E89-4CFB-E605436C7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54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B1CF-999C-0F13-0D29-3BE1E732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EBDD3-3B22-7537-83FF-DCC401D82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C04EE-61D1-29D4-A52B-7F43B3F7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91575-1DB2-FDB8-50F5-D0607F017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87E35-8BE1-D5C8-BEFB-1F412089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5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3360-1B7F-BBD4-A3EB-331610EE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565F6-53CD-FCBE-F38B-B539A0A4E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06882-B5F5-E69A-F433-17D9362CE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AC2CB-6D84-0258-82F2-11530BD3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49CA7-239C-038E-22EF-B963E7EE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B9957-3AD6-3987-8CC8-BCC8DD95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0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D4C9-CC2B-63F0-6CE1-0FB2B38C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76470-4DFE-67C8-9D90-DF6AF8F65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8CCF7-FF32-EED9-5468-08EF4C498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A39D3-2D89-D7AD-0D65-AD6ACBF43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F5F116-DD67-75ED-B9F4-E1CBB71A8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496A78-8BAF-7267-8C3C-CBE0FB20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6DAF7-5B65-4A61-C651-43B830E0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F3B3D-051B-26F4-2B45-A0A44A74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43CE-6FF4-BFA4-4AA7-29DA5DD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66D6F-455D-966C-CF87-BBAFB8CB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4920B-001C-23CD-B3BC-4397097E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2A45F-617A-7E5C-2F46-D08CA9E4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1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35BB2-CAAA-F80B-EE0C-89498AEA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ABC4C-80AF-EC0D-141B-69119DE9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B3D1F-DC5D-9D6C-AC4A-C5E45A7B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9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1BA1-9056-D91C-ED64-2EAFEE0F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36D13-FF26-B3AB-E5CF-4A2E3611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8B5E3-E5C8-31E5-730D-D73A0630E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259A-8BD0-646A-506C-4D9F90BF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07710-A2C6-8DDF-64BD-59509808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6AFF0-15A3-24FD-ED01-A97FAC47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1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9F73-6EB8-35D7-7C26-A37F57D3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9E3BD-2D7F-86E5-12ED-4B7E067C7A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BEFF5-3EA5-A335-4AF2-8E39E303E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DC923-7251-6F0E-A30A-8D81C758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2D396-9AFE-4183-A1C3-C421521E4A3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A6337-353F-13B1-5530-4567B7D1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47C39-1476-DAA6-4526-DFDFEA339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8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064CB-E1C8-724D-06EE-F769B3E4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B5964-5E6C-5006-8B4F-938AB141C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43B7B-5391-8367-2E23-7806318AD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C2D396-9AFE-4183-A1C3-C421521E4A3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C06E-4A8C-BD14-3725-5FEADF37A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5272A-3058-7587-A46C-8B96846CE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D15E7-0BB1-492B-9B6B-9C4A8FE3C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1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6532-7B3D-0438-597E-F262365E8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2024-3-19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179C7-157D-6E3C-CAAD-91283CBD23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Meeting</a:t>
            </a:r>
          </a:p>
        </p:txBody>
      </p:sp>
    </p:spTree>
    <p:extLst>
      <p:ext uri="{BB962C8B-B14F-4D97-AF65-F5344CB8AC3E}">
        <p14:creationId xmlns:p14="http://schemas.microsoft.com/office/powerpoint/2010/main" val="287710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F485-CB01-AC37-3264-74C560A7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I’ve been up to…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9154E-8AE6-4754-AE1D-32C1C287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</a:t>
            </a:r>
          </a:p>
          <a:p>
            <a:r>
              <a:rPr lang="en-US" dirty="0"/>
              <a:t> find potential </a:t>
            </a:r>
            <a:r>
              <a:rPr lang="en-US" dirty="0" err="1"/>
              <a:t>hbond</a:t>
            </a:r>
            <a:r>
              <a:rPr lang="en-US" dirty="0"/>
              <a:t> sequences</a:t>
            </a:r>
          </a:p>
          <a:p>
            <a:r>
              <a:rPr lang="en-US" dirty="0" err="1"/>
              <a:t>Gblock</a:t>
            </a:r>
            <a:r>
              <a:rPr lang="en-US" dirty="0"/>
              <a:t> cloning</a:t>
            </a:r>
          </a:p>
          <a:p>
            <a:r>
              <a:rPr lang="en-US" dirty="0"/>
              <a:t>TOXGREEN</a:t>
            </a:r>
          </a:p>
        </p:txBody>
      </p:sp>
    </p:spTree>
    <p:extLst>
      <p:ext uri="{BB962C8B-B14F-4D97-AF65-F5344CB8AC3E}">
        <p14:creationId xmlns:p14="http://schemas.microsoft.com/office/powerpoint/2010/main" val="307548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F485-CB01-AC37-3264-74C560A7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Hbond</a:t>
            </a:r>
            <a:r>
              <a:rPr lang="en-US" dirty="0"/>
              <a:t>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9154E-8AE6-4754-AE1D-32C1C287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some figures and explain what I was doing</a:t>
            </a:r>
          </a:p>
          <a:p>
            <a:pPr lvl="1"/>
            <a:r>
              <a:rPr lang="en-US" dirty="0"/>
              <a:t>Images of distances between atoms maybe focused from one image</a:t>
            </a:r>
          </a:p>
          <a:p>
            <a:pPr lvl="1"/>
            <a:r>
              <a:rPr lang="en-US" dirty="0"/>
              <a:t>Did this for all of my WT structures that passed the maltose test</a:t>
            </a:r>
          </a:p>
          <a:p>
            <a:pPr lvl="1"/>
            <a:r>
              <a:rPr lang="en-US" dirty="0"/>
              <a:t>Found a set of 15 sequences, mutated Ser and </a:t>
            </a:r>
            <a:r>
              <a:rPr lang="en-US" dirty="0" err="1"/>
              <a:t>Thr</a:t>
            </a:r>
            <a:r>
              <a:rPr lang="en-US" dirty="0"/>
              <a:t> to Ala and Val, respectively, sent for sequencing</a:t>
            </a:r>
          </a:p>
        </p:txBody>
      </p:sp>
    </p:spTree>
    <p:extLst>
      <p:ext uri="{BB962C8B-B14F-4D97-AF65-F5344CB8AC3E}">
        <p14:creationId xmlns:p14="http://schemas.microsoft.com/office/powerpoint/2010/main" val="283497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F485-CB01-AC37-3264-74C560A7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toxgreen</a:t>
            </a:r>
            <a:r>
              <a:rPr lang="en-US" dirty="0"/>
              <a:t> data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9154E-8AE6-4754-AE1D-32C1C2877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Bring in the sequences gradually, then bring in the actual sequence for each</a:t>
            </a:r>
          </a:p>
          <a:p>
            <a:r>
              <a:rPr lang="en-US" dirty="0"/>
              <a:t>Probably could get a couple more if I really wanted (currently have 3 more mutants I could test without sending more sequencing, or could just send to get more WTs)</a:t>
            </a:r>
          </a:p>
        </p:txBody>
      </p:sp>
    </p:spTree>
    <p:extLst>
      <p:ext uri="{BB962C8B-B14F-4D97-AF65-F5344CB8AC3E}">
        <p14:creationId xmlns:p14="http://schemas.microsoft.com/office/powerpoint/2010/main" val="276325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2024-3-19</vt:lpstr>
      <vt:lpstr>I’ve been up to…</vt:lpstr>
      <vt:lpstr>Hbond stuff</vt:lpstr>
      <vt:lpstr>Show toxgreen data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2024-3-19</dc:title>
  <dc:creator>GILBERT LOISEAU</dc:creator>
  <cp:lastModifiedBy>GILBERT LOISEAU</cp:lastModifiedBy>
  <cp:revision>1</cp:revision>
  <dcterms:created xsi:type="dcterms:W3CDTF">2024-03-20T01:42:04Z</dcterms:created>
  <dcterms:modified xsi:type="dcterms:W3CDTF">2024-03-20T02:03:48Z</dcterms:modified>
</cp:coreProperties>
</file>