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4E9-4CC2-40FF-83B8-79BD33E16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4C2F3-8EBD-426D-92A4-22E420418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5318-F692-48E6-AD65-B89274E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A89-C299-439B-9210-1565F5B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DEA6-70C6-4D6F-B449-D5D0712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1364-9A8F-44FB-A9C8-997E2BC1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40AB-60A8-42EF-91C2-9A61DD34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8BD4-EBF4-4CF0-96C4-46ED806B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9539-8058-4DD6-827D-D37EE09C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76A0-31D7-4EF6-9EB4-6E7198D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370A7-CD04-4BDD-A618-A2AD9FC46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56B3-0A26-463A-8CC4-3C92FBAA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C115-ED1A-4E80-AC97-5D878886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3CF-A714-412D-AA90-742C9602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9EAF-1B5E-4C0E-A578-4072CF9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8F2-1DEC-41E6-858E-3B32A64D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5B68-D475-4062-8D37-0BACC90F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CDCB-97A4-4B93-B2EA-46D36E19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1A2E-E6C7-4BCF-94B1-61A0B919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58E9-6C08-4FA2-9333-6B9A4DF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4EB9-8F93-4DB4-BDE5-1E358D4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7228-17F9-4815-B1E1-CB4BF4A0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98CC-3D00-4325-BD8C-FA508007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7F64-2855-47D7-A565-7ADD192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EB8C-735E-4C1F-BE8C-96EF949F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55A8-A545-45FD-8346-6EFCDB3B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4474-2C97-4F1D-9637-25C47DF86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9EC2-B816-4334-8121-CAF084E8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AC5E2-22B5-405E-BBB6-4011F41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E629-0393-4C38-9CDF-7CAD8ACB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DB55-CCFF-43DB-80D1-D093DAB9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5CA1-C7E9-43EE-AABD-36C50BE5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C7DC-AFF8-4FCB-9A57-FB95636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56BC-DD0B-4505-8F09-F5DEF42C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CC7F-2918-4039-A0C6-081650486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92C35-2E0F-47FA-9A53-1B7F161C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87E04-3F67-4BFC-8C4B-9FBCCA6F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7E42C-DDF3-4AF6-B8B6-DD576291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72152-DAA5-4F73-B50C-5D297C4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59EB-976F-4FB0-9246-373E9DFD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88EB8-139A-40B4-B01B-BE77E63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F5EA-705F-432F-9237-F023A293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C775D-ABC5-4AA1-9360-64C6F613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B7ABD-5222-44A6-A0C3-53740DAF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B8E7-E993-4F56-8A55-78A220C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E972F-67FA-46FE-AE12-03794AC3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02F2-9E6A-456C-9441-D88F8797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445C-92D1-46C5-8C5F-E92ED006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B65E-F167-4EB1-BE7A-223FF8DD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1D39-FECA-4DEF-9046-5F9BC21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183EC-EE71-4521-83A0-A69F6DD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0DF9-B8DA-4E8A-A483-0CDE3F8B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F80-0361-4E30-BD5F-04ED0B1B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0D76-A899-4B1F-A3BC-704826D5C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C7D0C-AE48-431C-8C1F-3458F189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6191-174A-4083-992F-1F31B81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39CE-012B-4F03-92DD-775A4194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15AA-3852-479D-9750-87DF89B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2ABE9-0D86-41A2-AEE8-25A074D8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920D-A8B5-4C73-95CC-596E3647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A677-3EF6-4C43-A9D7-EB4441225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23AC-4D1A-4DBB-9F9E-61B259A92D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4A39-B0AE-415F-9FDF-880BE182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BD68-6051-465E-8F25-5D9C3EBB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5F4C-4235-4E64-B3A2-E68BF362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94D179A-DE52-4C19-8EB1-9DF65C89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/>
          <a:stretch/>
        </p:blipFill>
        <p:spPr>
          <a:xfrm>
            <a:off x="1932113" y="760050"/>
            <a:ext cx="7330759" cy="55379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9B1763-5B3C-4AE3-8472-2634431C6BFD}"/>
              </a:ext>
            </a:extLst>
          </p:cNvPr>
          <p:cNvSpPr txBox="1"/>
          <p:nvPr/>
        </p:nvSpPr>
        <p:spPr>
          <a:xfrm>
            <a:off x="9326880" y="16916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4634C-1268-4C8D-B592-EA155D4CC9A9}"/>
              </a:ext>
            </a:extLst>
          </p:cNvPr>
          <p:cNvSpPr txBox="1"/>
          <p:nvPr/>
        </p:nvSpPr>
        <p:spPr>
          <a:xfrm>
            <a:off x="9290623" y="256641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C4DE7-4D63-4A12-A01C-28834D465A88}"/>
              </a:ext>
            </a:extLst>
          </p:cNvPr>
          <p:cNvSpPr txBox="1"/>
          <p:nvPr/>
        </p:nvSpPr>
        <p:spPr>
          <a:xfrm>
            <a:off x="9290623" y="35290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6FB2F-922C-4922-BBD2-3EC3D91933E0}"/>
              </a:ext>
            </a:extLst>
          </p:cNvPr>
          <p:cNvSpPr txBox="1"/>
          <p:nvPr/>
        </p:nvSpPr>
        <p:spPr>
          <a:xfrm>
            <a:off x="9244903" y="443041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9160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94EC-EE84-4915-BCD6-4E7D34E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6BF5E-23B3-440B-B082-42704BC55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0"/>
          <a:stretch/>
        </p:blipFill>
        <p:spPr>
          <a:xfrm>
            <a:off x="1853815" y="758650"/>
            <a:ext cx="7789425" cy="609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362EA-FE12-44E5-B66C-C2AF1BC3FA52}"/>
              </a:ext>
            </a:extLst>
          </p:cNvPr>
          <p:cNvSpPr txBox="1"/>
          <p:nvPr/>
        </p:nvSpPr>
        <p:spPr>
          <a:xfrm>
            <a:off x="9643240" y="18615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084D-3597-481C-B342-5C600DA128B6}"/>
              </a:ext>
            </a:extLst>
          </p:cNvPr>
          <p:cNvSpPr txBox="1"/>
          <p:nvPr/>
        </p:nvSpPr>
        <p:spPr>
          <a:xfrm>
            <a:off x="9657849" y="28055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54AE8-D4F2-42C8-91BE-FAACFEAB1208}"/>
              </a:ext>
            </a:extLst>
          </p:cNvPr>
          <p:cNvSpPr txBox="1"/>
          <p:nvPr/>
        </p:nvSpPr>
        <p:spPr>
          <a:xfrm>
            <a:off x="9643240" y="38041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F0667-93CF-4E0F-AA4A-D9D4674F67E7}"/>
              </a:ext>
            </a:extLst>
          </p:cNvPr>
          <p:cNvSpPr txBox="1"/>
          <p:nvPr/>
        </p:nvSpPr>
        <p:spPr>
          <a:xfrm>
            <a:off x="9621432" y="47883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35730-91B4-4CC8-BC92-FCCFE0268689}"/>
              </a:ext>
            </a:extLst>
          </p:cNvPr>
          <p:cNvSpPr txBox="1"/>
          <p:nvPr/>
        </p:nvSpPr>
        <p:spPr>
          <a:xfrm>
            <a:off x="9643240" y="13310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79F6D-F5B7-49C0-A5F8-CB7794CC449D}"/>
              </a:ext>
            </a:extLst>
          </p:cNvPr>
          <p:cNvSpPr txBox="1"/>
          <p:nvPr/>
        </p:nvSpPr>
        <p:spPr>
          <a:xfrm>
            <a:off x="9643240" y="2303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FF2D3-1061-4A2D-995E-D21E2637DF95}"/>
              </a:ext>
            </a:extLst>
          </p:cNvPr>
          <p:cNvSpPr txBox="1"/>
          <p:nvPr/>
        </p:nvSpPr>
        <p:spPr>
          <a:xfrm>
            <a:off x="9643240" y="32889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4323C-B3A6-4531-BDA7-AD20F886F016}"/>
              </a:ext>
            </a:extLst>
          </p:cNvPr>
          <p:cNvSpPr txBox="1"/>
          <p:nvPr/>
        </p:nvSpPr>
        <p:spPr>
          <a:xfrm>
            <a:off x="9621432" y="43049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FFC82-E380-4FF1-9897-2B871AEE93C8}"/>
              </a:ext>
            </a:extLst>
          </p:cNvPr>
          <p:cNvSpPr txBox="1"/>
          <p:nvPr/>
        </p:nvSpPr>
        <p:spPr>
          <a:xfrm>
            <a:off x="9606983" y="52717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2017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94EC-EE84-4915-BCD6-4E7D34E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84B95-8D96-4FD2-B3FF-EAC7CBBF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78"/>
          <a:stretch/>
        </p:blipFill>
        <p:spPr>
          <a:xfrm>
            <a:off x="1510023" y="758650"/>
            <a:ext cx="7944873" cy="6099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DA668-CDEA-4822-8633-2B014CD3B23B}"/>
              </a:ext>
            </a:extLst>
          </p:cNvPr>
          <p:cNvSpPr txBox="1"/>
          <p:nvPr/>
        </p:nvSpPr>
        <p:spPr>
          <a:xfrm>
            <a:off x="9460360" y="182494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C5756-1A10-44BB-A269-4E267EE66018}"/>
              </a:ext>
            </a:extLst>
          </p:cNvPr>
          <p:cNvSpPr txBox="1"/>
          <p:nvPr/>
        </p:nvSpPr>
        <p:spPr>
          <a:xfrm>
            <a:off x="9474969" y="28055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D91ED-6D2F-4AA7-ACA7-2B0B7C150A36}"/>
              </a:ext>
            </a:extLst>
          </p:cNvPr>
          <p:cNvSpPr txBox="1"/>
          <p:nvPr/>
        </p:nvSpPr>
        <p:spPr>
          <a:xfrm>
            <a:off x="9460360" y="38041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EB4E6-10D3-4809-9BDE-A67511CE7BED}"/>
              </a:ext>
            </a:extLst>
          </p:cNvPr>
          <p:cNvSpPr txBox="1"/>
          <p:nvPr/>
        </p:nvSpPr>
        <p:spPr>
          <a:xfrm>
            <a:off x="9438552" y="48066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35F9A-A8AC-49F2-8177-6963F185B145}"/>
              </a:ext>
            </a:extLst>
          </p:cNvPr>
          <p:cNvSpPr txBox="1"/>
          <p:nvPr/>
        </p:nvSpPr>
        <p:spPr>
          <a:xfrm>
            <a:off x="9460360" y="13310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60BFD-34E2-4409-8597-BFFF06041BCE}"/>
              </a:ext>
            </a:extLst>
          </p:cNvPr>
          <p:cNvSpPr txBox="1"/>
          <p:nvPr/>
        </p:nvSpPr>
        <p:spPr>
          <a:xfrm>
            <a:off x="9460360" y="2303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013AE-A120-4270-982A-40C5F6617A2B}"/>
              </a:ext>
            </a:extLst>
          </p:cNvPr>
          <p:cNvSpPr txBox="1"/>
          <p:nvPr/>
        </p:nvSpPr>
        <p:spPr>
          <a:xfrm>
            <a:off x="9460360" y="330723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A7BC-DFDD-4720-8E3B-AE46AEF64CAE}"/>
              </a:ext>
            </a:extLst>
          </p:cNvPr>
          <p:cNvSpPr txBox="1"/>
          <p:nvPr/>
        </p:nvSpPr>
        <p:spPr>
          <a:xfrm>
            <a:off x="9438552" y="43232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977D0-DF88-4F2E-AF97-D62F60A8AEB3}"/>
              </a:ext>
            </a:extLst>
          </p:cNvPr>
          <p:cNvSpPr txBox="1"/>
          <p:nvPr/>
        </p:nvSpPr>
        <p:spPr>
          <a:xfrm>
            <a:off x="9424103" y="52808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6534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 Loiseau</dc:creator>
  <cp:lastModifiedBy>Gilbert Loiseau</cp:lastModifiedBy>
  <cp:revision>1</cp:revision>
  <dcterms:created xsi:type="dcterms:W3CDTF">2021-09-28T21:52:58Z</dcterms:created>
  <dcterms:modified xsi:type="dcterms:W3CDTF">2021-09-28T22:14:31Z</dcterms:modified>
</cp:coreProperties>
</file>