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230" y="878"/>
      </p:cViewPr>
      <p:guideLst/>
    </p:cSldViewPr>
  </p:slideViewPr>
  <p:notesTextViewPr>
    <p:cViewPr>
      <p:scale>
        <a:sx n="1" d="1"/>
        <a:sy n="1" d="1"/>
      </p:scale>
      <p:origin x="0" y="-24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CB856-4ED1-4FF8-9F50-5FA75F32965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7DED4-F1AD-49D5-BA95-7DDC78E2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7DED4-F1AD-49D5-BA95-7DDC78E2C9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 to look into my code to see if I did something strange; not a consequence of lower numbers of interactions either (can pull up data if need be); could it be a consequence of not calculating the pair value backwards and only forwards? I don’t think so because I did a check where just getting those forward energies led to recapitulating </a:t>
            </a:r>
            <a:r>
              <a:rPr lang="en-US"/>
              <a:t>the 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7DED4-F1AD-49D5-BA95-7DDC78E2C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B820-8831-46E2-AD50-C9CDC3FF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F73EA-67A8-433E-A458-8ACDAFC4F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966B-2ED9-4846-907E-280AC984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3CB8-3DC3-44CD-8C07-C6F704E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74B1-0A84-404C-BC4F-4D8126C8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3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9182-4BA9-454C-9C39-ACA79B2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8CC30-C02A-4D0D-BD4D-70F075D0B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9FDF-9B00-44CA-BBB1-9B38EEE4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34F8-0FD3-4B2A-B10B-752DBB86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C4B7-DC57-4B52-87CB-9C5AADD3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6AE99-02F2-4017-BC3A-B5B5AAFE4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29FD-A267-40FF-983C-A6EA39898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FDBE-543D-461F-8E98-4D56F261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F24F-8EAC-4238-909B-E8720BAB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1FAEC-BBE0-44E5-A3B9-737F8E6B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8DF7-F1D3-49DF-A387-7E51BF2A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8937-BD29-4AC3-ADA8-0F2F4666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9588-DEF4-4F3A-87EF-82704C21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80B0-5BB4-4346-985E-113C29B4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88FD-4106-45E1-B6CE-3F6119A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0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0962-07EF-4AE8-9CD2-CC704FCF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A650-7C05-452C-8D7E-3C30FB21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AA38-2A3B-4CF8-8E02-75CDB13B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0394-0A1E-439F-ACE2-926E491F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2864-5081-44E7-B186-11BBAA82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24C0-5534-4561-AAC6-39BD69E3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4468-D0E3-4B7C-BA6C-364439C92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BC4CC-A6B9-4643-AC13-AD40E3EBC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7D6FF-8552-4243-8960-41B6AD90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83244-E6AF-41FE-861F-5EE4729F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746C3-0298-40D8-97DA-BD13FF76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EC88-FADB-4B7A-AC48-70FAE74D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AB45-DB37-43B2-90F4-7395CD08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FD45A-2B9B-4640-87F6-0D196B880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E1D68-45A1-42EF-8558-36FF06AAA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38F38-F10C-475A-9BF9-286B1F26D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C36A-0590-468C-88F0-91FA40E1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52032-616C-4116-A54E-0C83231D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4F946-9392-4EC1-A0BB-5232093B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E478-ED43-4551-BA88-B50820FA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1DCE5-4BB1-4634-A462-D79DAFA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5FCB1-2F2B-4483-B651-E63BADDD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AF25-6445-4482-9F68-91DCE90D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5A47E-26F9-4FC4-B66A-1B2AA0FD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1C544-4F9A-479C-8B73-D14A09BC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F6A43-8050-4DD9-A04D-803438E2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523F-7138-4AFF-AD0B-02BF5398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00AA-D7CD-4266-B4F9-EBB92568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E8708-3DC3-4623-B29E-B7461AB4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45F44-F0C6-465B-B969-B9C84A4B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D377-CD04-43D4-B574-38F1AE7D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3FA2-8651-4A89-AD35-F4DF59F3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FBFD-3AF1-4894-BB8B-0D9CCBEC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1FF87-059F-45A7-995A-CD50C4EA4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30B16-D186-47C9-A842-711C31367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142EA-8524-4743-8E23-CB500BBF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13170-A2D8-4352-A68B-0AFEB07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A9CAE-AEAA-4BBA-968C-722D3666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E96A1-F3D0-4B6B-AB59-2FEC1F00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6FF8-C3DC-4359-8CF8-15084C7D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BB3F-2657-47B6-ADDF-1F6C92782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12CE-C052-4BD2-985C-851BF92B8F9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BF8D-065C-4E0C-8782-B02498586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6BCE-0355-4D8C-9AFD-E32A42CF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99F6-8DE3-4460-86A0-BA9EF8F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C165-D997-48B8-B155-0258EC57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F1F7-85FA-4AF4-B10C-7BCF242B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Baselines: Come from randomizing 10000 sequences by sequence distribution in membrane and calculating energy score for each type</a:t>
            </a:r>
          </a:p>
          <a:p>
            <a:pPr lvl="1"/>
            <a:r>
              <a:rPr lang="en-US" dirty="0"/>
              <a:t>Uses both H-bonding and </a:t>
            </a:r>
            <a:r>
              <a:rPr lang="en-US" dirty="0" err="1"/>
              <a:t>vdW</a:t>
            </a:r>
            <a:r>
              <a:rPr lang="en-US" dirty="0"/>
              <a:t> as energy terms </a:t>
            </a:r>
          </a:p>
          <a:p>
            <a:pPr marL="0" indent="0">
              <a:buNone/>
            </a:pPr>
            <a:r>
              <a:rPr lang="en-US" dirty="0"/>
              <a:t>3 Types of baselines:</a:t>
            </a:r>
          </a:p>
          <a:p>
            <a:pPr lvl="1"/>
            <a:r>
              <a:rPr lang="en-US" dirty="0"/>
              <a:t>Original: calculate the energy of each AA and it’s interactions with the rest of the protein</a:t>
            </a:r>
          </a:p>
          <a:p>
            <a:pPr lvl="1"/>
            <a:r>
              <a:rPr lang="en-US" dirty="0"/>
              <a:t>Baseline by Position: Same as above, but take the average for each position rather than for an AA anywhere in the protein</a:t>
            </a:r>
          </a:p>
          <a:p>
            <a:pPr lvl="1"/>
            <a:r>
              <a:rPr lang="en-US" dirty="0"/>
              <a:t>Self + Pair: Calculate energy of AA + energy of each individual interaction with all other AAs on the protein</a:t>
            </a:r>
          </a:p>
        </p:txBody>
      </p:sp>
    </p:spTree>
    <p:extLst>
      <p:ext uri="{BB962C8B-B14F-4D97-AF65-F5344CB8AC3E}">
        <p14:creationId xmlns:p14="http://schemas.microsoft.com/office/powerpoint/2010/main" val="169033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C165-D997-48B8-B155-0258EC57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A3C92-C8D3-4CA8-9574-74D53916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26" y="1297137"/>
            <a:ext cx="8999674" cy="50625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92F74A-4651-4011-B4EA-C0F3A29E9D4B}"/>
              </a:ext>
            </a:extLst>
          </p:cNvPr>
          <p:cNvSpPr txBox="1">
            <a:spLocks/>
          </p:cNvSpPr>
          <p:nvPr/>
        </p:nvSpPr>
        <p:spPr>
          <a:xfrm>
            <a:off x="244641" y="1953439"/>
            <a:ext cx="26910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Mean = 0.55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SD = 8.71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Smallest = -25.05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Largest = 27.89</a:t>
            </a:r>
          </a:p>
        </p:txBody>
      </p:sp>
    </p:spTree>
    <p:extLst>
      <p:ext uri="{BB962C8B-B14F-4D97-AF65-F5344CB8AC3E}">
        <p14:creationId xmlns:p14="http://schemas.microsoft.com/office/powerpoint/2010/main" val="28792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C165-D997-48B8-B155-0258EC57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F671E-15CE-42A8-B840-A35FC10E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38" y="1435058"/>
            <a:ext cx="9123962" cy="51324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B43297-9D73-4293-A564-19B1E991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41" y="1953439"/>
            <a:ext cx="26750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Mean = 4.80</a:t>
            </a:r>
          </a:p>
          <a:p>
            <a:pPr marL="0" indent="0">
              <a:buNone/>
            </a:pPr>
            <a:r>
              <a:rPr lang="en-US" dirty="0"/>
              <a:t>SD = 11.31</a:t>
            </a:r>
          </a:p>
          <a:p>
            <a:pPr marL="0" indent="0">
              <a:buNone/>
            </a:pPr>
            <a:r>
              <a:rPr lang="en-US" dirty="0"/>
              <a:t>Smallest = -97.87 </a:t>
            </a:r>
          </a:p>
          <a:p>
            <a:pPr marL="0" indent="0">
              <a:buNone/>
            </a:pPr>
            <a:r>
              <a:rPr lang="en-US" dirty="0"/>
              <a:t>Largest = 41.06</a:t>
            </a:r>
          </a:p>
        </p:txBody>
      </p:sp>
    </p:spTree>
    <p:extLst>
      <p:ext uri="{BB962C8B-B14F-4D97-AF65-F5344CB8AC3E}">
        <p14:creationId xmlns:p14="http://schemas.microsoft.com/office/powerpoint/2010/main" val="205713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3287-484A-479D-A1C2-9A3C6E1F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+ Pair: Didn’t work well at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E5DB-AA69-495E-920F-03A2A80F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compared values were &gt;-100 worse than the actual calculated energy</a:t>
            </a:r>
          </a:p>
          <a:p>
            <a:r>
              <a:rPr lang="en-US" dirty="0"/>
              <a:t>Some really poor values that occur from clashing, but even when removing those it still doesn’t lead to good energies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4A571-E093-43A1-987F-4726C4CE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98" y="3583437"/>
            <a:ext cx="5821170" cy="32745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B53ED4-03D2-4ED7-965E-CD781D19EF1A}"/>
              </a:ext>
            </a:extLst>
          </p:cNvPr>
          <p:cNvSpPr txBox="1">
            <a:spLocks/>
          </p:cNvSpPr>
          <p:nvPr/>
        </p:nvSpPr>
        <p:spPr>
          <a:xfrm>
            <a:off x="9039726" y="4001294"/>
            <a:ext cx="2799348" cy="249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Mean = -242.54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SD = 22.49</a:t>
            </a:r>
          </a:p>
        </p:txBody>
      </p:sp>
    </p:spTree>
    <p:extLst>
      <p:ext uri="{BB962C8B-B14F-4D97-AF65-F5344CB8AC3E}">
        <p14:creationId xmlns:p14="http://schemas.microsoft.com/office/powerpoint/2010/main" val="258750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240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Summary</vt:lpstr>
      <vt:lpstr>PowerPoint Presentation</vt:lpstr>
      <vt:lpstr>PowerPoint Presentation</vt:lpstr>
      <vt:lpstr>Self + Pair: Didn’t work well at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Gilbert Loiseau</dc:creator>
  <cp:lastModifiedBy>Gilbert Loiseau</cp:lastModifiedBy>
  <cp:revision>6</cp:revision>
  <dcterms:created xsi:type="dcterms:W3CDTF">2020-09-17T21:53:44Z</dcterms:created>
  <dcterms:modified xsi:type="dcterms:W3CDTF">2020-09-17T23:59:12Z</dcterms:modified>
</cp:coreProperties>
</file>