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8631-7BA4-1952-6EC6-27803B35A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14353-7913-30F2-A0AF-68AD0D2A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60688-9F17-CE01-17BC-1B7102D4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A29C-3199-3621-43BE-6F9EAFF5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100F5-2F4D-6F31-A297-6A2E79E3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53DF-8B95-F028-E245-AB551F83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3570-FF18-D767-386C-9F555F09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ADDEE-6B22-3688-15CD-D911377C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A428B-70ED-C861-B9AA-91FC52C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ADBC-89E7-943F-2E8A-C70F4A14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DC0B4-96E4-459F-0D89-47EA73AC9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F18A7-F175-52C7-83C7-2C0D9189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6736C-CBBB-64C1-D6B8-CE487C41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5EC1C-6270-81A3-2BAA-CC6E736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F9EE0-704C-4ADA-5340-758F3097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C6D-B616-9998-FD55-AE390644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486A-6F24-EE41-5843-341F7202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96157-658A-E303-911F-E1898798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E455B-4E6D-1184-664A-75C49A8C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240FD-05F8-F1D0-CCAF-177A2901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A8FB-3BCA-593B-9411-679C2660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D60D-6C0A-23F1-6FC7-EA8D5CAE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EC75-9C91-E1A8-FEE9-D9199B6A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357BB-E03B-8964-2AE2-EC97F29B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AB897-33D4-B877-B353-2C41E8B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A046-65C5-7D2C-62D3-DFDC03B6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A918A-9613-24F4-D04D-F722C8753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13689-4F1B-8D22-24CF-8376B685E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3DAC-7AED-BAE6-C83F-474538A6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406C-7C93-4971-7242-C348B8D2D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13E2D-9F54-DC1E-BBF5-B3C628E5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6FCF-E44D-45D0-D3C2-AC5AB5A2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8F4BE-B5CB-D787-C33A-61910863A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1FBC-5CA6-9C1A-2FAC-A6651B86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BF548-73FE-DA20-2EAD-7A4994D1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9273E-E953-89DB-6C82-93A8EE3C5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571C1-F610-C3B7-5C13-BF6A594D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8DBFD-2FC9-BC2B-02CF-AEBA9D7D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02A59-C82F-C429-1D1B-6DA6DA36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8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1EE8-3D0C-0772-6102-FA506046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B167-32A8-BCDA-DE0A-4BCDE7B1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211B6-6469-98BA-8CF3-92E157B0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EAA46-9112-47ED-710C-0FEC1010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6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33C4F-48EA-DD65-3E01-27819750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56302-3146-06A9-0741-7DAB4BF2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BBEF7-EAF5-B9A7-AF2C-68F5DDF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D2C9-3EE1-B37F-E06C-784BBBC76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8C59-3C85-DAC3-91FD-6B19EC20D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18AB-FDC5-BDE6-082F-D700406AF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7E56-551D-8E8A-C53A-754D18D1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989CB-44FC-2FE8-5A45-B442E54B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6B32-B1FD-C0CE-4D9D-7E2DC4E1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8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7F2E-02B7-CB1B-0A33-66D8D1AC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77199-4F79-14CC-9E43-0039E8B8B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78637-5DF6-24EE-955A-13A4E6DA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AA000-8759-BA92-2DFF-07DEF43A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A707-5B4F-22C1-3EC9-81AB91B1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E4664-B2AD-CE09-648F-B73339BD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4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6CA37-92DB-E48D-32F2-6E949960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C408-FC83-4B26-3743-B34AB42E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91A74-7E85-1DDB-5E88-443950D7E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5A64-94E6-475D-841A-AF07FADFE47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FBF95-4E11-12B9-0457-F559BBEE3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DAA8-12DE-53F9-A1A0-15B2DEE30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FEF6-589D-49B6-897A-67E8B868F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BC67-D756-A174-9AC5-1731AD9AB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41E19-FC98-0C62-E540-D9F350D03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E77C66-B895-6D4A-0C9E-003E0F31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25% OR &lt; 50% WT</a:t>
            </a:r>
          </a:p>
        </p:txBody>
      </p:sp>
      <p:pic>
        <p:nvPicPr>
          <p:cNvPr id="6" name="Picture 5" descr="A graph of a number of bar charts&#10;&#10;Description automatically generated with medium confidence">
            <a:extLst>
              <a:ext uri="{FF2B5EF4-FFF2-40B4-BE49-F238E27FC236}">
                <a16:creationId xmlns:a16="http://schemas.microsoft.com/office/drawing/2014/main" id="{E50739FE-685B-DDF5-B651-9FA37209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E77C66-B895-6D4A-0C9E-003E0F31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25% OR &lt; 75% WT</a:t>
            </a: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971D93D-B86D-C26F-3452-44DCBC546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9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E0A3-2114-22BA-3749-81AE9931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mutants &lt; 35% OR &lt; 75% WT</a:t>
            </a:r>
          </a:p>
        </p:txBody>
      </p:sp>
      <p:pic>
        <p:nvPicPr>
          <p:cNvPr id="5" name="Picture 4" descr="A graph of 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830E23A2-403A-E4EB-E118-DD15E01CC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85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F20D4CF-0FC2-1E6D-676E-0C74D89D6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958"/>
            <a:ext cx="5801784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697AD0C-E0A5-8B8F-ADE6-A7F7528E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35% OR &lt; 50% WT</a:t>
            </a:r>
          </a:p>
        </p:txBody>
      </p:sp>
    </p:spTree>
    <p:extLst>
      <p:ext uri="{BB962C8B-B14F-4D97-AF65-F5344CB8AC3E}">
        <p14:creationId xmlns:p14="http://schemas.microsoft.com/office/powerpoint/2010/main" val="302185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5849D-BDE9-9D13-015A-67814140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40% OR &lt; 50% WT</a:t>
            </a:r>
          </a:p>
        </p:txBody>
      </p:sp>
      <p:pic>
        <p:nvPicPr>
          <p:cNvPr id="6" name="Picture 5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5AE84C8-E3BD-DA65-84FD-342A1C07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6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05849D-BDE9-9D13-015A-67814140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2 mutants &lt; 40% OR &lt; 75% WT</a:t>
            </a:r>
          </a:p>
        </p:txBody>
      </p:sp>
      <p:pic>
        <p:nvPicPr>
          <p:cNvPr id="3" name="Picture 2" descr="A graph of a graph showing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D00455FA-1ADB-27CF-1BD5-2B41AD411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4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2 mutants &lt; 25% OR &lt; 50% WT</vt:lpstr>
      <vt:lpstr>2 mutants &lt; 25% OR &lt; 75% WT</vt:lpstr>
      <vt:lpstr>2 mutants &lt; 35% OR &lt; 75% WT</vt:lpstr>
      <vt:lpstr>2 mutants &lt; 35% OR &lt; 50% WT</vt:lpstr>
      <vt:lpstr>2 mutants &lt; 40% OR &lt; 50% WT</vt:lpstr>
      <vt:lpstr>2 mutants &lt; 40% OR &lt; 75% WT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GILBERT LOISEAU</dc:creator>
  <cp:lastModifiedBy>GILBERT LOISEAU</cp:lastModifiedBy>
  <cp:revision>1</cp:revision>
  <dcterms:created xsi:type="dcterms:W3CDTF">2023-11-05T21:30:06Z</dcterms:created>
  <dcterms:modified xsi:type="dcterms:W3CDTF">2023-11-06T06:59:02Z</dcterms:modified>
</cp:coreProperties>
</file>