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5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4EAE-A2DE-77C5-EBF1-8A56F247A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32D0D-D514-B91C-B695-85B02E08B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1B54D-60DC-416A-AA26-AF68FE48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C712-AB28-4B31-8600-04425E65975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71363-24FA-9BAB-D00B-787772F7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2E718-74B0-CDE0-D7B1-7F257D53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EF0C-D521-4D4C-8DB2-AD7ECB22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7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C457-D78E-DB29-2BE7-56B8F404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0FC68-BA81-716D-A64C-E437C6A8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3CA5-83B7-7485-11FB-28BDA659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C712-AB28-4B31-8600-04425E65975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0C6B5-45AA-463B-6374-928EE197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A52E4-7384-26DD-239D-AD526BC1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EF0C-D521-4D4C-8DB2-AD7ECB22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7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6F6FB-C2FC-8ABA-578E-03BD1FDB9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CBDB7-18B7-0E16-2CDF-7D9D40D6D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7271-C7F8-28BB-A80E-566D70F1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C712-AB28-4B31-8600-04425E65975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E9412-AF03-EB40-A044-3D0E7474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2934-7822-7AAF-0912-2F1CBF52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EF0C-D521-4D4C-8DB2-AD7ECB22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1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DB87-A799-0216-6490-74978401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C90A-E051-1633-73EA-7A0B9C0A7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C76E6-D7FB-3A3B-0A2F-F29B0AE7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C712-AB28-4B31-8600-04425E65975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82787-0B9C-D6B5-F3D2-6F11E6F1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64BBF-81E7-4FA7-9A54-9F288DD8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EF0C-D521-4D4C-8DB2-AD7ECB22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7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C4A4-CB3C-5D7A-9F59-96C5B6D7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582E3-53D7-5396-5DD9-8E4186184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3EA12-7CB6-FF26-9399-4BA0CA0A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C712-AB28-4B31-8600-04425E65975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132D3-2710-C3FD-FA69-E0952CB3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E4DD-F3C6-C85F-14CE-7B7586BF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EF0C-D521-4D4C-8DB2-AD7ECB22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D84E-B63E-0988-40D8-1140614E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F9CA-8291-F55D-C6F9-5C8045483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14FDE-D5F8-B0BD-39FA-5E7E5FCD7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A2896-F58A-C722-A105-2F79601A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C712-AB28-4B31-8600-04425E65975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CF329-0DC7-4376-CBFD-C58CDDB9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48E23-3481-C5C1-B913-3B49D838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EF0C-D521-4D4C-8DB2-AD7ECB22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9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62E1-13CA-5F6F-BF65-CA15A6B2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9EC0B-68F1-A902-DF4F-333F823E3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5F187-F223-7188-C571-B008D4493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294A0-4F35-AA57-3B7C-8507E9970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7ED6D-B2D9-2EEC-1672-35CDC64C7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5FDF8-50F8-A4F8-7039-D0C5E9D9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C712-AB28-4B31-8600-04425E65975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68392-9203-668C-E41A-92203EB6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9D240-8045-E65B-AEBC-7A30A890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EF0C-D521-4D4C-8DB2-AD7ECB22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3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5A5F-C5C8-1795-08D4-4971CE5F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1CBE6-1E7C-DD0F-B5D0-7BADA119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C712-AB28-4B31-8600-04425E65975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8923C-7A88-3C7E-6E29-9EB40B87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F5E9C-15EB-3E76-D667-47D4AB7C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EF0C-D521-4D4C-8DB2-AD7ECB22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9BA5E-5014-1270-6684-00E3E388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C712-AB28-4B31-8600-04425E65975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0E254-5471-B735-D827-B659EF30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82A7C-3B46-94EE-8410-E83C6F9D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EF0C-D521-4D4C-8DB2-AD7ECB22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9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DFD9-F70E-357B-4048-0713E246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374F-F3A1-F9DC-17CB-8D072FB4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E2C4C-24B0-A6FA-78BA-99AA40F22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42F41-6EB5-0A6B-E836-18115701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C712-AB28-4B31-8600-04425E65975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5FB99-8D1B-A7F9-3522-7689472A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0C67-C378-802E-F6F5-B76E7073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EF0C-D521-4D4C-8DB2-AD7ECB22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0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B042-3885-71E6-A125-0628A424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72BE3-01A3-1457-09A9-4FD9DF627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9A0C2-A0FC-017F-3ED3-52B7E4C53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E8D29-9EC8-C94B-E451-4148E73C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C712-AB28-4B31-8600-04425E65975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88754-C60D-C2CE-86B8-5A50398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6EBA-0682-244C-C14C-0FA14E8E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EF0C-D521-4D4C-8DB2-AD7ECB22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53769-B8F6-BAE2-43A1-5840D9E4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5EA7F-E519-85BA-2195-3D2DCF2D6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59F08-1198-E409-941F-FD4F35575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85C712-AB28-4B31-8600-04425E65975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43A0B-7A48-775C-F9E7-62CEA7D8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6CA7-CF57-6469-1025-4ADF33D8F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9EF0C-D521-4D4C-8DB2-AD7ECB22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B20B-3DFB-B8B4-8C75-C1C99CF7F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westerns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00603-296B-3E91-597A-78E7325F6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8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94D3-4E5C-5092-B306-E07B9BD1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2025-5-13</a:t>
            </a:r>
          </a:p>
        </p:txBody>
      </p:sp>
      <p:pic>
        <p:nvPicPr>
          <p:cNvPr id="5" name="Picture 4" descr="A close-up of a white square&#10;&#10;Description automatically generated">
            <a:extLst>
              <a:ext uri="{FF2B5EF4-FFF2-40B4-BE49-F238E27FC236}">
                <a16:creationId xmlns:a16="http://schemas.microsoft.com/office/drawing/2014/main" id="{29BD83BA-E691-7715-D17C-7B2DA45A00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3" t="59162" r="34404" b="12495"/>
          <a:stretch/>
        </p:blipFill>
        <p:spPr>
          <a:xfrm>
            <a:off x="3955829" y="2314557"/>
            <a:ext cx="4280342" cy="25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7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AC34-7E3D-3466-AB67-17CD3256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2024-1-1</a:t>
            </a:r>
          </a:p>
        </p:txBody>
      </p:sp>
      <p:pic>
        <p:nvPicPr>
          <p:cNvPr id="5" name="Content Placeholder 4" descr="A black and white photo of a white square&#10;&#10;Description automatically generated">
            <a:extLst>
              <a:ext uri="{FF2B5EF4-FFF2-40B4-BE49-F238E27FC236}">
                <a16:creationId xmlns:a16="http://schemas.microsoft.com/office/drawing/2014/main" id="{52D7944E-96F7-F7CB-8527-2368664F7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6" t="5186" r="36572" b="48661"/>
          <a:stretch/>
        </p:blipFill>
        <p:spPr>
          <a:xfrm>
            <a:off x="6370632" y="2328205"/>
            <a:ext cx="3331436" cy="2588452"/>
          </a:xfrm>
        </p:spPr>
      </p:pic>
      <p:pic>
        <p:nvPicPr>
          <p:cNvPr id="7" name="Picture 6" descr="A close-up of a white square&#10;&#10;Description automatically generated">
            <a:extLst>
              <a:ext uri="{FF2B5EF4-FFF2-40B4-BE49-F238E27FC236}">
                <a16:creationId xmlns:a16="http://schemas.microsoft.com/office/drawing/2014/main" id="{29A6970D-3A2D-2C0D-3CB9-326DC34B8B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6" t="12180" r="34524" b="54487"/>
          <a:stretch/>
        </p:blipFill>
        <p:spPr>
          <a:xfrm>
            <a:off x="1341656" y="2391508"/>
            <a:ext cx="3661216" cy="246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8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977B-70AE-162F-EC3C-E64EB9F0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2023-11-1</a:t>
            </a:r>
          </a:p>
        </p:txBody>
      </p:sp>
      <p:pic>
        <p:nvPicPr>
          <p:cNvPr id="5" name="Content Placeholder 4" descr="A white rectangular object with black lines&#10;&#10;Description automatically generated">
            <a:extLst>
              <a:ext uri="{FF2B5EF4-FFF2-40B4-BE49-F238E27FC236}">
                <a16:creationId xmlns:a16="http://schemas.microsoft.com/office/drawing/2014/main" id="{88C91CF9-AEDE-1A7C-77C6-C069124B6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20571" r="38621" b="27720"/>
          <a:stretch/>
        </p:blipFill>
        <p:spPr>
          <a:xfrm>
            <a:off x="3053209" y="2131253"/>
            <a:ext cx="4254436" cy="3158200"/>
          </a:xfrm>
        </p:spPr>
      </p:pic>
    </p:spTree>
    <p:extLst>
      <p:ext uri="{BB962C8B-B14F-4D97-AF65-F5344CB8AC3E}">
        <p14:creationId xmlns:p14="http://schemas.microsoft.com/office/powerpoint/2010/main" val="179030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46B1-5EC7-C5D1-B6B1-26245039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2023-10-31</a:t>
            </a:r>
          </a:p>
        </p:txBody>
      </p:sp>
      <p:pic>
        <p:nvPicPr>
          <p:cNvPr id="5" name="Content Placeholder 4" descr="A close-up of a paper&#10;&#10;Description automatically generated">
            <a:extLst>
              <a:ext uri="{FF2B5EF4-FFF2-40B4-BE49-F238E27FC236}">
                <a16:creationId xmlns:a16="http://schemas.microsoft.com/office/drawing/2014/main" id="{049DEBB4-1697-B40B-7363-42DE32B47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40871" r="28038" b="15539"/>
          <a:stretch/>
        </p:blipFill>
        <p:spPr>
          <a:xfrm>
            <a:off x="6233228" y="2722099"/>
            <a:ext cx="2937666" cy="2110154"/>
          </a:xfrm>
        </p:spPr>
      </p:pic>
      <p:pic>
        <p:nvPicPr>
          <p:cNvPr id="7" name="Picture 6" descr="A white paper with black lines&#10;&#10;Description automatically generated">
            <a:extLst>
              <a:ext uri="{FF2B5EF4-FFF2-40B4-BE49-F238E27FC236}">
                <a16:creationId xmlns:a16="http://schemas.microsoft.com/office/drawing/2014/main" id="{D02EF4B8-DAC2-2678-BB9B-0B29CC6C12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0" t="36542" r="35450" b="12962"/>
          <a:stretch/>
        </p:blipFill>
        <p:spPr>
          <a:xfrm>
            <a:off x="1296294" y="2627950"/>
            <a:ext cx="2632180" cy="229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ADB2-A15E-A56C-84DD-ED3ADF73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2023-10-10</a:t>
            </a:r>
          </a:p>
        </p:txBody>
      </p:sp>
      <p:pic>
        <p:nvPicPr>
          <p:cNvPr id="5" name="Content Placeholder 4" descr="A white square with black spots&#10;&#10;Description automatically generated">
            <a:extLst>
              <a:ext uri="{FF2B5EF4-FFF2-40B4-BE49-F238E27FC236}">
                <a16:creationId xmlns:a16="http://schemas.microsoft.com/office/drawing/2014/main" id="{29FC4AF8-7B04-86F8-946A-5663D0A65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t="35327" r="24913" b="13075"/>
          <a:stretch/>
        </p:blipFill>
        <p:spPr>
          <a:xfrm>
            <a:off x="6752493" y="2788919"/>
            <a:ext cx="2968283" cy="2222696"/>
          </a:xfrm>
        </p:spPr>
      </p:pic>
      <p:pic>
        <p:nvPicPr>
          <p:cNvPr id="7" name="Picture 6" descr="A close-up of a paper&#10;&#10;Description automatically generated">
            <a:extLst>
              <a:ext uri="{FF2B5EF4-FFF2-40B4-BE49-F238E27FC236}">
                <a16:creationId xmlns:a16="http://schemas.microsoft.com/office/drawing/2014/main" id="{52E334E5-F9CC-8B28-F616-B05D4A10B6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0" t="46945" r="28441" b="12251"/>
          <a:stretch/>
        </p:blipFill>
        <p:spPr>
          <a:xfrm>
            <a:off x="1758462" y="2767944"/>
            <a:ext cx="3010486" cy="226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5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westerns</vt:lpstr>
      <vt:lpstr>2025-5-13</vt:lpstr>
      <vt:lpstr>2024-1-1</vt:lpstr>
      <vt:lpstr>2023-11-1</vt:lpstr>
      <vt:lpstr>2023-10-31</vt:lpstr>
      <vt:lpstr>2023-10-10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 LOISEAU</dc:creator>
  <cp:lastModifiedBy>GILBERT LOISEAU</cp:lastModifiedBy>
  <cp:revision>1</cp:revision>
  <dcterms:created xsi:type="dcterms:W3CDTF">2024-06-18T23:08:41Z</dcterms:created>
  <dcterms:modified xsi:type="dcterms:W3CDTF">2024-06-18T23:16:40Z</dcterms:modified>
</cp:coreProperties>
</file>