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4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DCEDEDD-CAD9-4CCD-A5C9-D189066EE04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AF16502-CB30-413A-ADDC-5F4A52F8179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979836-77D3-4BE7-A3B7-B55DA9222A7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58F0C55-F50F-4AE3-A1BB-D6CD81EA010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1D3C352-D9E1-4A0F-8BC6-6B4D3821C14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8036DBB-B1D7-437D-9394-CDC94F8CE94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3AB6742-2560-46CA-899D-55F5717D9D2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A420293-49C7-497B-ABA3-6006E140A85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C0862B-C276-4D45-84CC-A2B8E8BAF06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BE7D41-BF92-476D-A11E-405E1FFE896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7091169-C7D0-4051-AC36-F1305AF5881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D406EB3-8793-4EC1-B0FF-FE37EFAE71D6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8EC9CE-D88F-46A6-9A44-75A383C8C15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58122E6-E52A-4D22-A59F-83778FA678F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8A5F351-A927-4A3A-8B5A-A59F4DDCA52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2494C2B-E1F3-4E83-8AC8-0239466CD49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AD79609-0849-4BAE-9EA3-B490CB00484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0A0A545-B198-46F5-AF8F-B1FCFD79D7F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90958E7-702F-49C9-B44D-2C1C52FEF55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3E12FE-5B87-4DA6-9644-0CD8814E90C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A6458B6-1283-4B18-8C40-69EDF81779D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4C634E-5397-4681-9ACA-71EECB3140C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39A4D5-0906-4219-97FF-8B5A743C3C8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83215E-0813-456C-9100-599E2A54CE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Aptos Display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787878"/>
                </a:solidFill>
                <a:latin typeface="Aptos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3D4598-D9CA-4D29-B553-9E0A14A510C2}" type="slidenum">
              <a:rPr lang="en-US" sz="1200" b="0" strike="noStrike" spc="-1">
                <a:solidFill>
                  <a:srgbClr val="787878"/>
                </a:solidFill>
                <a:latin typeface="Aptos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Click to edit Master text styles</a:t>
            </a: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ptos"/>
              </a:rPr>
              <a:t>Second level</a:t>
            </a:r>
          </a:p>
          <a:p>
            <a:pPr marL="1296000" lvl="2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Third level</a:t>
            </a:r>
          </a:p>
          <a:p>
            <a:pPr marL="1728000" lvl="3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Fourth level</a:t>
            </a:r>
          </a:p>
          <a:p>
            <a:pPr marL="2160000" lvl="4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787878"/>
                </a:solidFill>
                <a:latin typeface="Aptos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43EF41-76B0-4A10-B03D-5893A168CFA5}" type="slidenum">
              <a:rPr lang="en-US" sz="1200" b="0" strike="noStrike" spc="-1">
                <a:solidFill>
                  <a:srgbClr val="787878"/>
                </a:solidFill>
                <a:latin typeface="Aptos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Aptos Display"/>
              </a:rPr>
              <a:t>westerns</a:t>
            </a:r>
            <a:endParaRPr lang="en-US" sz="60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2025-5-13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85" name="Picture 4" descr="A close-up of a white square&#10;&#10;Description automatically generated"/>
          <p:cNvPicPr/>
          <p:nvPr/>
        </p:nvPicPr>
        <p:blipFill>
          <a:blip r:embed="rId2"/>
          <a:srcRect l="27493" t="59167" r="34403" b="12494"/>
          <a:stretch/>
        </p:blipFill>
        <p:spPr>
          <a:xfrm>
            <a:off x="3955680" y="2409266"/>
            <a:ext cx="4280040" cy="2545920"/>
          </a:xfrm>
          <a:prstGeom prst="rect">
            <a:avLst/>
          </a:prstGeom>
          <a:ln w="0">
            <a:noFill/>
          </a:ln>
        </p:spPr>
      </p:pic>
      <p:sp>
        <p:nvSpPr>
          <p:cNvPr id="86" name="TextBox 85"/>
          <p:cNvSpPr txBox="1"/>
          <p:nvPr/>
        </p:nvSpPr>
        <p:spPr>
          <a:xfrm>
            <a:off x="3886200" y="5029200"/>
            <a:ext cx="4343400" cy="21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900" b="0" strike="noStrike" spc="-1">
                <a:latin typeface="Arial"/>
              </a:rPr>
              <a:t>Ladder, +C, -C, RWT, RD, RC, RY→F, LWT, LD, LC, LWT, LD, LC, blank, Ladder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2024-1-1: duplicate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88" name="Content Placeholder 4" descr="A black and white photo of a white square&#10;&#10;Description automatically generated"/>
          <p:cNvPicPr/>
          <p:nvPr/>
        </p:nvPicPr>
        <p:blipFill>
          <a:blip r:embed="rId2"/>
          <a:srcRect l="15971" t="5184" r="36572" b="48666"/>
          <a:stretch/>
        </p:blipFill>
        <p:spPr>
          <a:xfrm>
            <a:off x="6370560" y="2328120"/>
            <a:ext cx="3331080" cy="2588040"/>
          </a:xfrm>
          <a:prstGeom prst="rect">
            <a:avLst/>
          </a:prstGeom>
          <a:ln w="0">
            <a:noFill/>
          </a:ln>
        </p:spPr>
      </p:pic>
      <p:pic>
        <p:nvPicPr>
          <p:cNvPr id="89" name="Picture 6" descr="A close-up of a white square&#10;&#10;Description automatically generated"/>
          <p:cNvPicPr/>
          <p:nvPr/>
        </p:nvPicPr>
        <p:blipFill>
          <a:blip r:embed="rId3"/>
          <a:srcRect l="25878" t="12183" r="34527" b="54484"/>
          <a:stretch/>
        </p:blipFill>
        <p:spPr>
          <a:xfrm>
            <a:off x="1341720" y="2391480"/>
            <a:ext cx="3660840" cy="2461320"/>
          </a:xfrm>
          <a:prstGeom prst="rect">
            <a:avLst/>
          </a:prstGeom>
          <a:ln w="0">
            <a:noFill/>
          </a:ln>
        </p:spPr>
      </p:pic>
      <p:sp>
        <p:nvSpPr>
          <p:cNvPr id="90" name="TextBox 89"/>
          <p:cNvSpPr txBox="1"/>
          <p:nvPr/>
        </p:nvSpPr>
        <p:spPr>
          <a:xfrm>
            <a:off x="1820334" y="4964774"/>
            <a:ext cx="4343400" cy="21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900" b="0" strike="noStrike" spc="-1" dirty="0">
                <a:latin typeface="Arial"/>
              </a:rPr>
              <a:t>Ladder, 5-4, G8, L3, L7, L5, L19, L6, +C, +C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2023-10-31: duplicate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92" name="Content Placeholder 4" descr="A close-up of a paper&#10;&#10;Description automatically generated"/>
          <p:cNvPicPr/>
          <p:nvPr/>
        </p:nvPicPr>
        <p:blipFill>
          <a:blip r:embed="rId2"/>
          <a:srcRect l="23484" t="40879" r="28045" b="15529"/>
          <a:stretch/>
        </p:blipFill>
        <p:spPr>
          <a:xfrm>
            <a:off x="6233400" y="2721960"/>
            <a:ext cx="2937240" cy="210996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6" descr="A white paper with black lines&#10;&#10;Description automatically generated"/>
          <p:cNvPicPr/>
          <p:nvPr/>
        </p:nvPicPr>
        <p:blipFill>
          <a:blip r:embed="rId3"/>
          <a:srcRect l="18302" t="36539" r="35454" b="12967"/>
          <a:stretch/>
        </p:blipFill>
        <p:spPr>
          <a:xfrm>
            <a:off x="1296360" y="2628000"/>
            <a:ext cx="2631960" cy="2298240"/>
          </a:xfrm>
          <a:prstGeom prst="rect">
            <a:avLst/>
          </a:prstGeom>
          <a:ln w="0">
            <a:noFill/>
          </a:ln>
        </p:spPr>
      </p:pic>
      <p:sp>
        <p:nvSpPr>
          <p:cNvPr id="94" name="TextBox 93"/>
          <p:cNvSpPr txBox="1"/>
          <p:nvPr/>
        </p:nvSpPr>
        <p:spPr>
          <a:xfrm>
            <a:off x="1143000" y="5029200"/>
            <a:ext cx="4343400" cy="21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900" b="0" strike="noStrike" spc="-1">
                <a:latin typeface="Arial"/>
              </a:rPr>
              <a:t>Ladder, +C, +C, R20,  L19, R19, G5, G9, L13, L18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83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Office Theme</vt:lpstr>
      <vt:lpstr>westerns</vt:lpstr>
      <vt:lpstr>2025-5-13</vt:lpstr>
      <vt:lpstr>2024-1-1: duplicate</vt:lpstr>
      <vt:lpstr>2023-10-31: duplicate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GILBERT LOISEAU</dc:creator>
  <dc:description/>
  <cp:lastModifiedBy>GILBERT LOISEAU</cp:lastModifiedBy>
  <cp:revision>4</cp:revision>
  <dcterms:created xsi:type="dcterms:W3CDTF">2024-06-18T23:08:41Z</dcterms:created>
  <dcterms:modified xsi:type="dcterms:W3CDTF">2024-06-20T21:15:16Z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6</vt:r8>
  </property>
</Properties>
</file>