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CEDEDD-CAD9-4CCD-A5C9-D189066EE0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F16502-CB30-413A-ADDC-5F4A52F817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79836-77D3-4BE7-A3B7-B55DA9222A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8F0C55-F50F-4AE3-A1BB-D6CD81EA01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D3C352-D9E1-4A0F-8BC6-6B4D3821C1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036DBB-B1D7-437D-9394-CDC94F8CE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AB6742-2560-46CA-899D-55F5717D9D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420293-49C7-497B-ABA3-6006E140A8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C0862B-C276-4D45-84CC-A2B8E8BAF0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BE7D41-BF92-476D-A11E-405E1FFE89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091169-C7D0-4051-AC36-F1305AF58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06EB3-8793-4EC1-B0FF-FE37EFAE71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8EC9CE-D88F-46A6-9A44-75A383C8C1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8122E6-E52A-4D22-A59F-83778FA678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A5F351-A927-4A3A-8B5A-A59F4DDCA5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494C2B-E1F3-4E83-8AC8-0239466CD4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D79609-0849-4BAE-9EA3-B490CB0048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A0A545-B198-46F5-AF8F-B1FCFD79D7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958E7-702F-49C9-B44D-2C1C52FEF5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3E12FE-5B87-4DA6-9644-0CD8814E90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458B6-1283-4B18-8C40-69EDF81779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4C634E-5397-4681-9ACA-71EECB3140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39A4D5-0906-4219-97FF-8B5A743C3C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83215E-0813-456C-9100-599E2A54CE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3D4598-D9CA-4D29-B553-9E0A14A510C2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43EF41-76B0-4A10-B03D-5893A168CFA5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westerns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2025-5-13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5" name="Picture 4" descr="A close-up of a white square&#10;&#10;Description automatically generated"/>
          <p:cNvPicPr/>
          <p:nvPr/>
        </p:nvPicPr>
        <p:blipFill>
          <a:blip r:embed="rId1"/>
          <a:srcRect l="27493" t="59167" r="34403" b="12494"/>
          <a:stretch/>
        </p:blipFill>
        <p:spPr>
          <a:xfrm>
            <a:off x="3955680" y="2314440"/>
            <a:ext cx="4280040" cy="254592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3886200" y="502920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Arial"/>
              </a:rPr>
              <a:t>Ladder, +C, -C, RWT, RD, RC, RY→F, LWT, LD, LC, LWT, LD, LC, blank, Ladder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2024-1-1: duplicate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8" name="Content Placeholder 4" descr="A black and white photo of a white square&#10;&#10;Description automatically generated"/>
          <p:cNvPicPr/>
          <p:nvPr/>
        </p:nvPicPr>
        <p:blipFill>
          <a:blip r:embed="rId1"/>
          <a:srcRect l="15971" t="5184" r="36572" b="48666"/>
          <a:stretch/>
        </p:blipFill>
        <p:spPr>
          <a:xfrm>
            <a:off x="6370560" y="2328120"/>
            <a:ext cx="3331080" cy="258804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6" descr="A close-up of a white square&#10;&#10;Description automatically generated"/>
          <p:cNvPicPr/>
          <p:nvPr/>
        </p:nvPicPr>
        <p:blipFill>
          <a:blip r:embed="rId2"/>
          <a:srcRect l="25878" t="12183" r="34527" b="54484"/>
          <a:stretch/>
        </p:blipFill>
        <p:spPr>
          <a:xfrm>
            <a:off x="1341720" y="2391480"/>
            <a:ext cx="3660840" cy="24613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1143000" y="503928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Arial"/>
              </a:rPr>
              <a:t>Ladder, 5-4, G8, L3, L7, L5, L19, L6, 1G2, 2H7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2023-10-31: duplicate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2" name="Content Placeholder 4" descr="A close-up of a paper&#10;&#10;Description automatically generated"/>
          <p:cNvPicPr/>
          <p:nvPr/>
        </p:nvPicPr>
        <p:blipFill>
          <a:blip r:embed="rId1"/>
          <a:srcRect l="23484" t="40879" r="28045" b="15529"/>
          <a:stretch/>
        </p:blipFill>
        <p:spPr>
          <a:xfrm>
            <a:off x="6233400" y="2721960"/>
            <a:ext cx="2937240" cy="21099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6" descr="A white paper with black lines&#10;&#10;Description automatically generated"/>
          <p:cNvPicPr/>
          <p:nvPr/>
        </p:nvPicPr>
        <p:blipFill>
          <a:blip r:embed="rId2"/>
          <a:srcRect l="18302" t="36539" r="35454" b="12967"/>
          <a:stretch/>
        </p:blipFill>
        <p:spPr>
          <a:xfrm>
            <a:off x="1296360" y="2628000"/>
            <a:ext cx="2631960" cy="22982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1143000" y="502920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Arial"/>
              </a:rPr>
              <a:t>Ladder, +C, +C, R20,  L19, R19, G5, G9, L13, L18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2023-10-10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6" name="Content Placeholder 4" descr="A white square with black spots&#10;&#10;Description automatically generated"/>
          <p:cNvPicPr/>
          <p:nvPr/>
        </p:nvPicPr>
        <p:blipFill>
          <a:blip r:embed="rId1"/>
          <a:srcRect l="20042" t="35324" r="24917" b="13080"/>
          <a:stretch/>
        </p:blipFill>
        <p:spPr>
          <a:xfrm>
            <a:off x="6752520" y="2788920"/>
            <a:ext cx="2967840" cy="22222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6" descr="A close-up of a paper&#10;&#10;Description automatically generated"/>
          <p:cNvPicPr/>
          <p:nvPr/>
        </p:nvPicPr>
        <p:blipFill>
          <a:blip r:embed="rId2"/>
          <a:srcRect l="28183" t="46948" r="28443" b="12256"/>
          <a:stretch/>
        </p:blipFill>
        <p:spPr>
          <a:xfrm>
            <a:off x="1758600" y="2768040"/>
            <a:ext cx="3009960" cy="22644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6629400" y="526788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Arial"/>
              </a:rPr>
              <a:t>Ladder, +C, -C, RWT, RD, RC, RY→F, LWT, LD, LC, LWT, LD, LC, blank, Ladder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2024-06-18T23:08:41Z</dcterms:created>
  <dc:creator>GILBERT LOISEAU</dc:creator>
  <dc:description/>
  <dc:language>en-US</dc:language>
  <cp:lastModifiedBy/>
  <dcterms:modified xsi:type="dcterms:W3CDTF">2024-06-19T14:59:17Z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6</vt:r8>
  </property>
</Properties>
</file>