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Mastertitelformat bearbeiten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Master-Untertitelformat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Mastertextformat bearbeiten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7"/>
            <a:ext cx="6348578" cy="5311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3500" b="1" u="sng">
                <a:latin typeface="Arial"/>
                <a:ea typeface="Arial"/>
                <a:cs typeface="Arial"/>
                <a:sym typeface="Arial"/>
              </a:defRPr>
            </a:pPr>
            <a:r>
              <a:t>Meilensteinpräsentation II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Implementierung von </a:t>
            </a:r>
            <a:r>
              <a:rPr b="1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30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>
              <a:lnSpc>
                <a:spcPct val="90000"/>
              </a:lnSpc>
              <a:spcBef>
                <a:spcPts val="600"/>
              </a:spcBef>
              <a:defRPr sz="3000" b="1" u="sng">
                <a:latin typeface="Arial"/>
                <a:ea typeface="Arial"/>
                <a:cs typeface="Arial"/>
                <a:sym typeface="Arial"/>
              </a:defRPr>
            </a:pPr>
            <a:r>
              <a:t>Gruppe: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7975">
            <a:off x="7881139" y="2164971"/>
            <a:ext cx="4099167" cy="282819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396507" y="6045408"/>
            <a:ext cx="285906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0579">
            <a:off x="6278974" y="2543811"/>
            <a:ext cx="3412368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079849"/>
            <a:ext cx="731506" cy="73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5.png" descr="Schulmädch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00" y="3387576"/>
            <a:ext cx="731506" cy="73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5356145"/>
            <a:ext cx="731506" cy="73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656" y="2242656"/>
            <a:ext cx="2686630" cy="1233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79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216" name="Shape 216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17" name="image8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219" name="image10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7"/>
            <a:ext cx="54000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12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14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16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26" name="Shape 226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-11084" y="720436"/>
            <a:ext cx="5268885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228" name="image12.png" descr="Markier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-2"/>
            <a:ext cx="696002" cy="696002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413511" y="1052999"/>
            <a:ext cx="9678490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t>Zielvorgaben der Meilensteine bisher im grossen und ganzen erreicht: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t>Dokumentation wurde erstellt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t>Der Code erfüllt die verlangte Funktion</a:t>
            </a:r>
          </a:p>
          <a:p>
            <a:pPr lvl="1">
              <a:defRPr sz="2000"/>
            </a:pPr>
            <a:endParaRPr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t>Zuständigkeiten haben sich nicht geändert:</a:t>
            </a:r>
          </a:p>
          <a:p>
            <a:pPr lvl="1">
              <a:defRPr sz="2000"/>
            </a:pPr>
            <a:endParaRPr/>
          </a:p>
          <a:p>
            <a:pPr lvl="1"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t>Keine 180° drehungen: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t>Wir konnten das Spiel verwirklichen wie wir es uns vorgestellt haben</a:t>
            </a:r>
          </a:p>
          <a:p>
            <a:pPr>
              <a:defRPr sz="2000"/>
            </a:pPr>
            <a:endParaRPr/>
          </a:p>
        </p:txBody>
      </p:sp>
      <p:pic>
        <p:nvPicPr>
          <p:cNvPr id="230" name="image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673000"/>
            <a:ext cx="5184000" cy="2173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-11084" y="720436"/>
            <a:ext cx="5268885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236" name="image12.png" descr="Markier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-2"/>
            <a:ext cx="696002" cy="696002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418555" y="1053000"/>
            <a:ext cx="9678490" cy="564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gut </a:t>
            </a:r>
            <a:r>
              <a:rPr dirty="0" err="1"/>
              <a:t>lief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Abmachungen</a:t>
            </a:r>
            <a:r>
              <a:rPr dirty="0"/>
              <a:t> </a:t>
            </a:r>
            <a:r>
              <a:rPr dirty="0" err="1"/>
              <a:t>wurden</a:t>
            </a:r>
            <a:r>
              <a:rPr dirty="0"/>
              <a:t> </a:t>
            </a:r>
            <a:r>
              <a:rPr dirty="0" err="1"/>
              <a:t>eingehalten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Keiner</a:t>
            </a:r>
            <a:r>
              <a:rPr dirty="0"/>
              <a:t> </a:t>
            </a:r>
            <a:r>
              <a:rPr dirty="0" err="1"/>
              <a:t>musste</a:t>
            </a:r>
            <a:r>
              <a:rPr dirty="0"/>
              <a:t> Chef sein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übernommen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</a:t>
            </a: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unterschätzt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Kommunikation</a:t>
            </a:r>
            <a:r>
              <a:rPr dirty="0"/>
              <a:t> Server / Client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Spiellogik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und </a:t>
            </a:r>
            <a:r>
              <a:rPr i="1" dirty="0"/>
              <a:t>logger</a:t>
            </a:r>
            <a:endParaRPr b="1" dirty="0"/>
          </a:p>
          <a:p>
            <a:pPr marL="342900" indent="-342900">
              <a:buSzPct val="100000"/>
              <a:buChar char="-"/>
              <a:defRPr sz="2000"/>
            </a:pPr>
            <a:endParaRPr b="1"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Probleme</a:t>
            </a:r>
            <a:r>
              <a:rPr dirty="0"/>
              <a:t> </a:t>
            </a:r>
            <a:r>
              <a:rPr dirty="0" err="1"/>
              <a:t>bereitete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Pushen</a:t>
            </a:r>
            <a:r>
              <a:rPr dirty="0"/>
              <a:t>, </a:t>
            </a:r>
            <a:r>
              <a:rPr dirty="0" err="1"/>
              <a:t>Mergen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Git (</a:t>
            </a:r>
            <a:r>
              <a:rPr dirty="0" err="1"/>
              <a:t>Knappes</a:t>
            </a:r>
            <a:r>
              <a:rPr dirty="0"/>
              <a:t> </a:t>
            </a:r>
            <a:r>
              <a:rPr dirty="0" err="1"/>
              <a:t>Zeitmanagment</a:t>
            </a:r>
            <a:r>
              <a:rPr dirty="0"/>
              <a:t>)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Erstellen</a:t>
            </a:r>
            <a:r>
              <a:rPr dirty="0"/>
              <a:t> der</a:t>
            </a:r>
            <a:r>
              <a:rPr i="1"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-</a:t>
            </a:r>
            <a:r>
              <a:rPr dirty="0" err="1"/>
              <a:t>Datei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verbessern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Einen</a:t>
            </a:r>
            <a:r>
              <a:rPr dirty="0"/>
              <a:t> Tag </a:t>
            </a:r>
            <a:r>
              <a:rPr dirty="0" err="1"/>
              <a:t>vor</a:t>
            </a:r>
            <a:r>
              <a:rPr dirty="0"/>
              <a:t> </a:t>
            </a:r>
            <a:r>
              <a:rPr dirty="0" err="1"/>
              <a:t>Abgabe</a:t>
            </a:r>
            <a:r>
              <a:rPr dirty="0"/>
              <a:t> </a:t>
            </a:r>
            <a:r>
              <a:rPr dirty="0" err="1"/>
              <a:t>Fertig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Mehr</a:t>
            </a:r>
            <a:r>
              <a:rPr dirty="0"/>
              <a:t> Zeit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Neues</a:t>
            </a:r>
            <a:r>
              <a:rPr dirty="0"/>
              <a:t> (</a:t>
            </a:r>
            <a:r>
              <a:rPr dirty="0" err="1"/>
              <a:t>Zb</a:t>
            </a:r>
            <a:r>
              <a:rPr dirty="0"/>
              <a:t>. Tests) </a:t>
            </a:r>
            <a:r>
              <a:rPr dirty="0" err="1"/>
              <a:t>einplanen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  <a:p>
            <a:pPr marL="800100" lvl="1" indent="-342900">
              <a:buSzPct val="100000"/>
              <a:buFont typeface="Wingdings"/>
              <a:buChar char="▪"/>
              <a:defRPr sz="2000" b="1"/>
            </a:pPr>
            <a:endParaRPr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</a:t>
            </a:r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535399" y="3136612"/>
            <a:ext cx="723600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 b="1" i="1"/>
            </a:pPr>
            <a:r>
              <a:t>Vielen Dank für die Aufmerksamkeit!</a:t>
            </a:r>
          </a:p>
        </p:txBody>
      </p:sp>
      <p:pic>
        <p:nvPicPr>
          <p:cNvPr id="243" name="image2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42087">
            <a:off x="-485571" y="736124"/>
            <a:ext cx="5815388" cy="51680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79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3" name="image8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46" name="image10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7"/>
            <a:ext cx="54000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12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14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6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79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5" name="image8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57" name="image10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7"/>
            <a:ext cx="54000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12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14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6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79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Outline / </a:t>
            </a:r>
            <a:r>
              <a:rPr dirty="0" err="1"/>
              <a:t>Spieldemonstration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Spiellogik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Eigenheiten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Standpunkt</a:t>
            </a:r>
            <a:r>
              <a:rPr dirty="0"/>
              <a:t> / </a:t>
            </a:r>
            <a:r>
              <a:rPr dirty="0" err="1"/>
              <a:t>Zwischenresümee</a:t>
            </a:r>
            <a:endParaRPr dirty="0"/>
          </a:p>
        </p:txBody>
      </p:sp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66" name="image8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68" name="image10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7"/>
            <a:ext cx="54000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12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14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16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936000" y="6396609"/>
            <a:ext cx="4114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Spiellogik</a:t>
            </a:r>
          </a:p>
        </p:txBody>
      </p:sp>
      <p:sp>
        <p:nvSpPr>
          <p:cNvPr id="176" name="Shape 176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77" name="image14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7"/>
            <a:ext cx="540001" cy="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425999" y="1150598"/>
            <a:ext cx="11434568" cy="7171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de-CH" dirty="0"/>
              <a:t>S</a:t>
            </a:r>
            <a:r>
              <a:rPr lang="en-CH" dirty="0"/>
              <a:t>t</a:t>
            </a:r>
            <a:r>
              <a:rPr lang="de-CH" dirty="0"/>
              <a:t>a</a:t>
            </a:r>
            <a:r>
              <a:rPr lang="en-CH" dirty="0"/>
              <a:t>p</a:t>
            </a:r>
            <a:r>
              <a:rPr lang="de-CH" dirty="0"/>
              <a:t>e</a:t>
            </a:r>
            <a:r>
              <a:rPr lang="en-CH" dirty="0"/>
              <a:t>l – </a:t>
            </a:r>
            <a:r>
              <a:rPr lang="de-CH" dirty="0"/>
              <a:t>u</a:t>
            </a:r>
            <a:r>
              <a:rPr lang="en-CH" dirty="0"/>
              <a:t>n</a:t>
            </a:r>
            <a:r>
              <a:rPr lang="de-CH" dirty="0"/>
              <a:t>d</a:t>
            </a:r>
            <a:r>
              <a:rPr lang="en-CH" dirty="0"/>
              <a:t> </a:t>
            </a:r>
            <a:r>
              <a:rPr lang="de-CH" dirty="0"/>
              <a:t>K</a:t>
            </a:r>
            <a:r>
              <a:rPr lang="en-CH" dirty="0"/>
              <a:t>a</a:t>
            </a:r>
            <a:r>
              <a:rPr lang="de-CH" dirty="0"/>
              <a:t>r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n</a:t>
            </a:r>
            <a:r>
              <a:rPr lang="de-CH" dirty="0"/>
              <a:t>v</a:t>
            </a:r>
            <a:r>
              <a:rPr lang="en-CH" dirty="0"/>
              <a:t>e</a:t>
            </a:r>
            <a:r>
              <a:rPr lang="de-CH" dirty="0"/>
              <a:t>rwaltung</a:t>
            </a:r>
            <a:r>
              <a:rPr lang="en-CH" dirty="0"/>
              <a:t> </a:t>
            </a:r>
            <a:r>
              <a:rPr lang="de-CH" dirty="0"/>
              <a:t>z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t</a:t>
            </a:r>
            <a:r>
              <a:rPr lang="de-CH" dirty="0"/>
              <a:t>r</a:t>
            </a:r>
            <a:r>
              <a:rPr lang="en-CH" dirty="0"/>
              <a:t>a</a:t>
            </a:r>
            <a:r>
              <a:rPr lang="de-CH" dirty="0"/>
              <a:t>l</a:t>
            </a:r>
            <a:r>
              <a:rPr lang="en-CH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CH" dirty="0"/>
              <a:t>Spieler </a:t>
            </a:r>
            <a:r>
              <a:rPr lang="en-CH" dirty="0" err="1"/>
              <a:t>spezifische</a:t>
            </a:r>
            <a:r>
              <a:rPr lang="en-CH" dirty="0"/>
              <a:t> </a:t>
            </a:r>
            <a:r>
              <a:rPr lang="en-CH" dirty="0" err="1"/>
              <a:t>Stapeln</a:t>
            </a:r>
            <a:r>
              <a:rPr lang="en-CH" dirty="0"/>
              <a:t> (</a:t>
            </a:r>
            <a:r>
              <a:rPr lang="de-CH" dirty="0"/>
              <a:t>d</a:t>
            </a:r>
            <a:r>
              <a:rPr lang="en-CH" dirty="0" err="1"/>
              <a:t>iscard</a:t>
            </a:r>
            <a:r>
              <a:rPr lang="de-CH" dirty="0"/>
              <a:t>P</a:t>
            </a:r>
            <a:r>
              <a:rPr lang="en-CH" dirty="0" err="1"/>
              <a:t>i</a:t>
            </a:r>
            <a:r>
              <a:rPr lang="de-CH" dirty="0"/>
              <a:t>l</a:t>
            </a:r>
            <a:r>
              <a:rPr lang="en-CH" dirty="0"/>
              <a:t>e, </a:t>
            </a:r>
            <a:r>
              <a:rPr lang="en-CH" dirty="0" err="1"/>
              <a:t>handCards</a:t>
            </a:r>
            <a:r>
              <a:rPr lang="en-CH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CH" dirty="0" err="1"/>
              <a:t>ArrayList</a:t>
            </a:r>
            <a:r>
              <a:rPr lang="en-CH" dirty="0"/>
              <a:t> (</a:t>
            </a:r>
            <a:r>
              <a:rPr lang="de-CH" dirty="0"/>
              <a:t>G</a:t>
            </a:r>
            <a:r>
              <a:rPr lang="en-CH" dirty="0"/>
              <a:t>r</a:t>
            </a:r>
            <a:r>
              <a:rPr lang="de-CH" dirty="0"/>
              <a:t>ö</a:t>
            </a:r>
            <a:r>
              <a:rPr lang="en-CH" dirty="0"/>
              <a:t>s</a:t>
            </a:r>
            <a:r>
              <a:rPr lang="de-CH" dirty="0"/>
              <a:t>s</a:t>
            </a:r>
            <a:r>
              <a:rPr lang="en-CH" dirty="0"/>
              <a:t>e </a:t>
            </a:r>
            <a:r>
              <a:rPr lang="en-CH" dirty="0" err="1"/>
              <a:t>flexibel</a:t>
            </a:r>
            <a:r>
              <a:rPr lang="en-CH" dirty="0"/>
              <a:t> und </a:t>
            </a:r>
            <a:r>
              <a:rPr lang="en-CH" dirty="0" err="1"/>
              <a:t>nützliche</a:t>
            </a:r>
            <a:r>
              <a:rPr lang="en-CH" dirty="0"/>
              <a:t> </a:t>
            </a:r>
            <a:r>
              <a:rPr lang="en-CH" dirty="0" err="1"/>
              <a:t>Methoden</a:t>
            </a:r>
            <a:r>
              <a:rPr lang="en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CH" dirty="0"/>
              <a:t>Game </a:t>
            </a:r>
            <a:r>
              <a:rPr lang="de-CH" dirty="0"/>
              <a:t>u</a:t>
            </a:r>
            <a:r>
              <a:rPr lang="en-CH" dirty="0"/>
              <a:t>n</a:t>
            </a:r>
            <a:r>
              <a:rPr lang="de-CH" dirty="0"/>
              <a:t>d</a:t>
            </a:r>
            <a:r>
              <a:rPr lang="en-CH" dirty="0"/>
              <a:t> Player Klassen </a:t>
            </a:r>
            <a:r>
              <a:rPr lang="en-CH" dirty="0" err="1"/>
              <a:t>brauchen</a:t>
            </a:r>
            <a:r>
              <a:rPr lang="en-CH" dirty="0"/>
              <a:t> Piles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CH" dirty="0"/>
              <a:t>Pile </a:t>
            </a:r>
            <a:r>
              <a:rPr lang="de-CH" dirty="0"/>
              <a:t>b</a:t>
            </a:r>
            <a:r>
              <a:rPr lang="en-CH" dirty="0"/>
              <a:t>r</a:t>
            </a:r>
            <a:r>
              <a:rPr lang="de-CH" dirty="0"/>
              <a:t>a</a:t>
            </a:r>
            <a:r>
              <a:rPr lang="en-CH" dirty="0"/>
              <a:t>u</a:t>
            </a:r>
            <a:r>
              <a:rPr lang="de-CH" dirty="0"/>
              <a:t>c</a:t>
            </a:r>
            <a:r>
              <a:rPr lang="en-CH" dirty="0"/>
              <a:t>h</a:t>
            </a:r>
            <a:r>
              <a:rPr lang="de-CH" dirty="0"/>
              <a:t>t</a:t>
            </a:r>
            <a:r>
              <a:rPr lang="en-CH" dirty="0"/>
              <a:t> </a:t>
            </a:r>
            <a:r>
              <a:rPr lang="de-CH" dirty="0"/>
              <a:t>d</a:t>
            </a:r>
            <a:r>
              <a:rPr lang="en-CH" dirty="0" err="1"/>
              <a:t>i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K</a:t>
            </a:r>
            <a:r>
              <a:rPr lang="en-CH" dirty="0"/>
              <a:t>l</a:t>
            </a:r>
            <a:r>
              <a:rPr lang="de-CH" dirty="0"/>
              <a:t>a</a:t>
            </a:r>
            <a:r>
              <a:rPr lang="en-CH" dirty="0"/>
              <a:t>s</a:t>
            </a:r>
            <a:r>
              <a:rPr lang="de-CH" dirty="0"/>
              <a:t>s</a:t>
            </a:r>
            <a:r>
              <a:rPr lang="en-CH" dirty="0"/>
              <a:t>e </a:t>
            </a:r>
            <a:r>
              <a:rPr lang="de-CH" dirty="0"/>
              <a:t>C</a:t>
            </a:r>
            <a:r>
              <a:rPr lang="en-CH" dirty="0"/>
              <a:t>a</a:t>
            </a:r>
            <a:r>
              <a:rPr lang="de-CH" dirty="0"/>
              <a:t>r</a:t>
            </a:r>
            <a:r>
              <a:rPr lang="en-CH" dirty="0"/>
              <a:t>d, </a:t>
            </a:r>
            <a:r>
              <a:rPr lang="de-CH" dirty="0"/>
              <a:t>u</a:t>
            </a:r>
            <a:r>
              <a:rPr lang="en-CH" dirty="0"/>
              <a:t>m </a:t>
            </a:r>
            <a:r>
              <a:rPr lang="de-CH" dirty="0"/>
              <a:t>K</a:t>
            </a:r>
            <a:r>
              <a:rPr lang="en-CH" dirty="0"/>
              <a:t>a</a:t>
            </a:r>
            <a:r>
              <a:rPr lang="de-CH" dirty="0"/>
              <a:t>r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n </a:t>
            </a:r>
            <a:r>
              <a:rPr lang="de-CH" dirty="0"/>
              <a:t>z</a:t>
            </a:r>
            <a:r>
              <a:rPr lang="en-CH" dirty="0"/>
              <a:t>u 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s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l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CH" dirty="0"/>
              <a:t>Game </a:t>
            </a:r>
            <a:r>
              <a:rPr lang="de-CH" dirty="0"/>
              <a:t>b</a:t>
            </a:r>
            <a:r>
              <a:rPr lang="en-CH" dirty="0"/>
              <a:t>e</a:t>
            </a:r>
            <a:r>
              <a:rPr lang="de-CH" dirty="0"/>
              <a:t>i</a:t>
            </a:r>
            <a:r>
              <a:rPr lang="en-CH" dirty="0"/>
              <a:t>n</a:t>
            </a:r>
            <a:r>
              <a:rPr lang="de-CH" dirty="0"/>
              <a:t>h</a:t>
            </a:r>
            <a:r>
              <a:rPr lang="en-CH" dirty="0"/>
              <a:t>a</a:t>
            </a:r>
            <a:r>
              <a:rPr lang="de-CH" dirty="0"/>
              <a:t>l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t </a:t>
            </a:r>
            <a:r>
              <a:rPr lang="de-CH" dirty="0"/>
              <a:t>M</a:t>
            </a:r>
            <a:r>
              <a:rPr lang="en-CH" dirty="0"/>
              <a:t>e</a:t>
            </a:r>
            <a:r>
              <a:rPr lang="de-CH" dirty="0"/>
              <a:t>t</a:t>
            </a:r>
            <a:r>
              <a:rPr lang="en-CH" dirty="0"/>
              <a:t>h</a:t>
            </a:r>
            <a:r>
              <a:rPr lang="de-CH" dirty="0"/>
              <a:t>o</a:t>
            </a:r>
            <a:r>
              <a:rPr lang="en-CH" dirty="0"/>
              <a:t>d</a:t>
            </a:r>
            <a:r>
              <a:rPr lang="de-CH" dirty="0"/>
              <a:t>e</a:t>
            </a:r>
            <a:r>
              <a:rPr lang="en-CH" dirty="0"/>
              <a:t>n </a:t>
            </a:r>
            <a:r>
              <a:rPr lang="de-CH" dirty="0"/>
              <a:t>f</a:t>
            </a:r>
            <a:r>
              <a:rPr lang="en-CH" dirty="0"/>
              <a:t>ü</a:t>
            </a:r>
            <a:r>
              <a:rPr lang="de-CH" dirty="0"/>
              <a:t>r</a:t>
            </a:r>
            <a:r>
              <a:rPr lang="en-CH" dirty="0"/>
              <a:t> </a:t>
            </a:r>
            <a:r>
              <a:rPr lang="en-CH" dirty="0" err="1"/>
              <a:t>verschiedene</a:t>
            </a:r>
            <a:br>
              <a:rPr lang="en-CH" dirty="0"/>
            </a:br>
            <a:r>
              <a:rPr lang="en-CH" dirty="0" err="1"/>
              <a:t>Kartenoperation</a:t>
            </a:r>
            <a:r>
              <a:rPr lang="en-CH" dirty="0"/>
              <a:t> (</a:t>
            </a:r>
            <a:r>
              <a:rPr lang="en-CH" dirty="0" err="1"/>
              <a:t>playToMiddle</a:t>
            </a:r>
            <a:r>
              <a:rPr lang="en-CH" dirty="0"/>
              <a:t>, </a:t>
            </a:r>
            <a:r>
              <a:rPr lang="de-CH" dirty="0"/>
              <a:t>p</a:t>
            </a:r>
            <a:r>
              <a:rPr lang="en-CH" dirty="0"/>
              <a:t>l</a:t>
            </a:r>
            <a:r>
              <a:rPr lang="de-CH" dirty="0"/>
              <a:t>a</a:t>
            </a:r>
            <a:r>
              <a:rPr lang="en-CH" dirty="0"/>
              <a:t>y</a:t>
            </a:r>
            <a:r>
              <a:rPr lang="de-CH" dirty="0"/>
              <a:t>T</a:t>
            </a:r>
            <a:r>
              <a:rPr lang="en-CH" dirty="0"/>
              <a:t>o</a:t>
            </a:r>
            <a:r>
              <a:rPr lang="de-CH" dirty="0"/>
              <a:t>D</a:t>
            </a:r>
            <a:r>
              <a:rPr lang="en-CH" dirty="0" err="1"/>
              <a:t>i</a:t>
            </a:r>
            <a:r>
              <a:rPr lang="de-CH" dirty="0"/>
              <a:t>s</a:t>
            </a:r>
            <a:r>
              <a:rPr lang="en-CH" dirty="0"/>
              <a:t>c</a:t>
            </a:r>
            <a:r>
              <a:rPr lang="de-CH" dirty="0"/>
              <a:t>a</a:t>
            </a:r>
            <a:r>
              <a:rPr lang="en-CH" dirty="0"/>
              <a:t>r</a:t>
            </a:r>
            <a:r>
              <a:rPr lang="de-CH" dirty="0"/>
              <a:t>d</a:t>
            </a:r>
            <a:r>
              <a:rPr lang="en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CH" dirty="0" err="1"/>
              <a:t>Spielmethoden</a:t>
            </a:r>
            <a:r>
              <a:rPr lang="en-CH" dirty="0"/>
              <a:t> </a:t>
            </a:r>
            <a:r>
              <a:rPr lang="en-CH" dirty="0" err="1"/>
              <a:t>geben</a:t>
            </a:r>
            <a:r>
              <a:rPr lang="en-CH" dirty="0"/>
              <a:t> Boolean </a:t>
            </a:r>
            <a:r>
              <a:rPr lang="de-CH" dirty="0"/>
              <a:t>W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z</a:t>
            </a:r>
            <a:r>
              <a:rPr lang="en-CH" dirty="0"/>
              <a:t>u</a:t>
            </a:r>
            <a:r>
              <a:rPr lang="de-CH" dirty="0"/>
              <a:t>r</a:t>
            </a:r>
            <a:r>
              <a:rPr lang="en-CH" dirty="0" err="1"/>
              <a:t>üc</a:t>
            </a:r>
            <a:r>
              <a:rPr lang="de-CH" dirty="0"/>
              <a:t>k</a:t>
            </a:r>
            <a:r>
              <a:rPr lang="en-CH" dirty="0"/>
              <a:t>: </a:t>
            </a:r>
          </a:p>
          <a:p>
            <a:pPr lvl="8" indent="0">
              <a:defRPr sz="2000"/>
            </a:pPr>
            <a:r>
              <a:rPr lang="en-CH" dirty="0"/>
              <a:t>	- true: </a:t>
            </a:r>
            <a:r>
              <a:rPr lang="en-CH" dirty="0" err="1"/>
              <a:t>Spie</a:t>
            </a:r>
            <a:r>
              <a:rPr lang="de-CH" dirty="0"/>
              <a:t>l</a:t>
            </a:r>
            <a:r>
              <a:rPr lang="en-CH" dirty="0"/>
              <a:t>z</a:t>
            </a:r>
            <a:r>
              <a:rPr lang="de-CH" dirty="0"/>
              <a:t>u</a:t>
            </a:r>
            <a:r>
              <a:rPr lang="en-CH" dirty="0"/>
              <a:t>g </a:t>
            </a:r>
            <a:r>
              <a:rPr lang="de-CH" dirty="0"/>
              <a:t>g</a:t>
            </a:r>
            <a:r>
              <a:rPr lang="en-CH" dirty="0"/>
              <a:t>ü</a:t>
            </a:r>
            <a:r>
              <a:rPr lang="de-CH" dirty="0"/>
              <a:t>l</a:t>
            </a:r>
            <a:r>
              <a:rPr lang="en-CH" dirty="0"/>
              <a:t>t</a:t>
            </a:r>
            <a:r>
              <a:rPr lang="de-CH" dirty="0"/>
              <a:t>i</a:t>
            </a:r>
            <a:r>
              <a:rPr lang="en-CH" dirty="0"/>
              <a:t>g!</a:t>
            </a:r>
          </a:p>
          <a:p>
            <a:pPr lvl="8" indent="0">
              <a:defRPr sz="2000"/>
            </a:pPr>
            <a:r>
              <a:rPr lang="en-CH" dirty="0"/>
              <a:t>	- f</a:t>
            </a:r>
            <a:r>
              <a:rPr lang="de-CH" dirty="0"/>
              <a:t>a</a:t>
            </a:r>
            <a:r>
              <a:rPr lang="en-CH" dirty="0"/>
              <a:t>l</a:t>
            </a:r>
            <a:r>
              <a:rPr lang="de-CH" dirty="0"/>
              <a:t>s</a:t>
            </a:r>
            <a:r>
              <a:rPr lang="en-CH" dirty="0"/>
              <a:t>e: </a:t>
            </a:r>
            <a:r>
              <a:rPr lang="de-CH" dirty="0"/>
              <a:t>S</a:t>
            </a:r>
            <a:r>
              <a:rPr lang="en-CH" dirty="0"/>
              <a:t>p</a:t>
            </a:r>
            <a:r>
              <a:rPr lang="de-CH" dirty="0"/>
              <a:t>i</a:t>
            </a:r>
            <a:r>
              <a:rPr lang="en-CH" dirty="0"/>
              <a:t>e</a:t>
            </a:r>
            <a:r>
              <a:rPr lang="de-CH" dirty="0"/>
              <a:t>l</a:t>
            </a:r>
            <a:r>
              <a:rPr lang="en-CH" dirty="0"/>
              <a:t>z</a:t>
            </a:r>
            <a:r>
              <a:rPr lang="de-CH" dirty="0"/>
              <a:t>u</a:t>
            </a:r>
            <a:r>
              <a:rPr lang="en-CH" dirty="0"/>
              <a:t>g </a:t>
            </a:r>
            <a:r>
              <a:rPr lang="de-CH" dirty="0"/>
              <a:t>n</a:t>
            </a:r>
            <a:r>
              <a:rPr lang="en-CH" dirty="0" err="1"/>
              <a:t>i</a:t>
            </a:r>
            <a:r>
              <a:rPr lang="de-CH" dirty="0"/>
              <a:t>c</a:t>
            </a:r>
            <a:r>
              <a:rPr lang="en-CH" dirty="0"/>
              <a:t>h</a:t>
            </a:r>
            <a:r>
              <a:rPr lang="de-CH" dirty="0"/>
              <a:t>t</a:t>
            </a:r>
            <a:r>
              <a:rPr lang="en-CH" dirty="0"/>
              <a:t> </a:t>
            </a:r>
            <a:r>
              <a:rPr lang="de-CH" dirty="0"/>
              <a:t>g</a:t>
            </a:r>
            <a:r>
              <a:rPr lang="en-CH" dirty="0"/>
              <a:t>ü</a:t>
            </a:r>
            <a:r>
              <a:rPr lang="de-CH" dirty="0"/>
              <a:t>l</a:t>
            </a:r>
            <a:r>
              <a:rPr lang="en-CH" dirty="0"/>
              <a:t>t</a:t>
            </a:r>
            <a:r>
              <a:rPr lang="de-CH" dirty="0"/>
              <a:t>i</a:t>
            </a:r>
            <a:r>
              <a:rPr lang="en-CH" dirty="0"/>
              <a:t>g!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B07E31-758A-4903-849A-C6E9B6B07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72" y="720436"/>
            <a:ext cx="5539195" cy="541937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936000" y="6396609"/>
            <a:ext cx="4114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Spiellogik</a:t>
            </a:r>
          </a:p>
        </p:txBody>
      </p:sp>
      <p:sp>
        <p:nvSpPr>
          <p:cNvPr id="183" name="Shape 183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84" name="image14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7"/>
            <a:ext cx="540001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Ablaufdiagram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13" y="940176"/>
            <a:ext cx="11518374" cy="5236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79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91" name="image8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93" name="image10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7"/>
            <a:ext cx="54000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12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14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16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-11084" y="720436"/>
            <a:ext cx="4584002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202" name="image16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4"/>
            <a:ext cx="547828" cy="54782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425999" y="1150598"/>
            <a:ext cx="5306161" cy="368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/>
              <a:t>GUI</a:t>
            </a:r>
          </a:p>
          <a:p>
            <a:pPr marL="581526" lvl="1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…</a:t>
            </a:r>
          </a:p>
          <a:p>
            <a:pPr marL="581526" lvl="1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…</a:t>
            </a:r>
          </a:p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 err="1"/>
              <a:t>Genutzte</a:t>
            </a:r>
            <a:r>
              <a:rPr dirty="0"/>
              <a:t> </a:t>
            </a:r>
            <a:r>
              <a:rPr dirty="0" err="1"/>
              <a:t>externe</a:t>
            </a:r>
            <a:r>
              <a:rPr dirty="0"/>
              <a:t> library: Apache Log4j 2</a:t>
            </a:r>
          </a:p>
          <a:p>
            <a:pPr marL="581526" lvl="1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Vorteile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Levels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Timestamps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Log in </a:t>
            </a:r>
            <a:r>
              <a:rPr dirty="0" err="1"/>
              <a:t>Datei</a:t>
            </a:r>
            <a:endParaRPr dirty="0"/>
          </a:p>
          <a:p>
            <a:pPr marL="581526" lvl="1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Konfiguration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.properties </a:t>
            </a:r>
            <a:r>
              <a:rPr dirty="0" err="1"/>
              <a:t>Datei</a:t>
            </a:r>
            <a:endParaRPr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-11084" y="720436"/>
            <a:ext cx="4584002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209" name="image16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4"/>
            <a:ext cx="547828" cy="54782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4401724" y="813884"/>
            <a:ext cx="377486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sz="2000"/>
            </a:lvl1pPr>
          </a:lstStyle>
          <a:p>
            <a:r>
              <a:t>log4j2.properties Datei (Beispiel)</a:t>
            </a:r>
          </a:p>
        </p:txBody>
      </p:sp>
      <p:pic>
        <p:nvPicPr>
          <p:cNvPr id="211" name="Bildschirmfoto 2020-04-12 um 18.38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38" y="1289286"/>
            <a:ext cx="9608036" cy="4963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583</Words>
  <Application>Microsoft Office PowerPoint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PowerPoint Presentation</vt:lpstr>
      <vt:lpstr>  Übersicht</vt:lpstr>
      <vt:lpstr>  Übersicht</vt:lpstr>
      <vt:lpstr>  Übersicht</vt:lpstr>
      <vt:lpstr> Spiellogik</vt:lpstr>
      <vt:lpstr> Spiellogik</vt:lpstr>
      <vt:lpstr>  Übersicht</vt:lpstr>
      <vt:lpstr> Technische Eigenheiten</vt:lpstr>
      <vt:lpstr> Technische Eigenheiten</vt:lpstr>
      <vt:lpstr>  Übersicht</vt:lpstr>
      <vt:lpstr> Standpunkt / Zwischenresümee</vt:lpstr>
      <vt:lpstr> Standpunkt / Zwischenresümee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Rohan Girish</cp:lastModifiedBy>
  <cp:revision>3</cp:revision>
  <dcterms:modified xsi:type="dcterms:W3CDTF">2020-04-13T14:35:18Z</dcterms:modified>
</cp:coreProperties>
</file>