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7"/>
            <a:ext cx="6348578" cy="531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</a:t>
            </a:r>
            <a:r>
              <a:rPr b="1"/>
              <a:t>©</a:t>
            </a: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</a:t>
            </a:r>
            <a:r>
              <a:t>o</a:t>
            </a:r>
            <a:r>
              <a:t>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4">
            <a:off x="7881139" y="2164971"/>
            <a:ext cx="4099167" cy="282819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7" y="6045408"/>
            <a:ext cx="28590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8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079849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5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000" y="3387576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5356145"/>
            <a:ext cx="731506" cy="731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57656" y="2242656"/>
            <a:ext cx="2686630" cy="1233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19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hape 227"/>
          <p:cNvSpPr/>
          <p:nvPr/>
        </p:nvSpPr>
        <p:spPr>
          <a:xfrm>
            <a:off x="-11084" y="720436"/>
            <a:ext cx="5268885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28" name="image12.png" descr="Markieru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-2"/>
            <a:ext cx="696002" cy="6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413511" y="1052999"/>
            <a:ext cx="9678490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Zielvorgaben der Meilensteine bisher im grossen und ganzen erreicht: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Dokumentation wurde erstellt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Der Code erfüllt die verlangte Funktion</a:t>
            </a:r>
          </a:p>
          <a:p>
            <a:pPr lvl="1"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Zuständigkeiten haben sich nicht geändert:</a:t>
            </a:r>
          </a:p>
          <a:p>
            <a:pPr lvl="1">
              <a:defRPr sz="2000"/>
            </a:pPr>
          </a:p>
          <a:p>
            <a:pPr lvl="1"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Keine 180° drehungen: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konnten das Spiel verwirklichen wie wir es uns vorgestellt haben</a:t>
            </a:r>
          </a:p>
          <a:p>
            <a:pPr>
              <a:defRPr sz="2000"/>
            </a:pPr>
          </a:p>
        </p:txBody>
      </p:sp>
      <p:pic>
        <p:nvPicPr>
          <p:cNvPr id="230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000" y="2673000"/>
            <a:ext cx="5184000" cy="2173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33" name="Shape 233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/>
        </p:nvSpPr>
        <p:spPr>
          <a:xfrm>
            <a:off x="-11084" y="720436"/>
            <a:ext cx="5268885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36" name="image12.png" descr="Markieru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-2"/>
            <a:ext cx="696002" cy="696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418555" y="1053000"/>
            <a:ext cx="9678490" cy="564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gut lief: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Abmachungen wurden eingehalten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Keiner musste Chef sein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haben uns nicht übernommen</a:t>
            </a:r>
          </a:p>
          <a:p>
            <a:pPr lvl="1" marL="800100" indent="-342900">
              <a:buSzPct val="100000"/>
              <a:buChar char="-"/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wir unterschätzt haben: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Kommunikation Server / Client mit Spiellogik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für </a:t>
            </a:r>
            <a:r>
              <a:rPr i="1"/>
              <a:t>gradle.build </a:t>
            </a:r>
            <a:r>
              <a:t>und </a:t>
            </a:r>
            <a:r>
              <a:rPr i="1"/>
              <a:t>logger</a:t>
            </a:r>
            <a:endParaRPr b="1"/>
          </a:p>
          <a:p>
            <a:pPr marL="342900" indent="-342900">
              <a:buSzPct val="100000"/>
              <a:buChar char="-"/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uns Probleme bereitete: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Pushen, Mergen mit Git (Knappes Zeitmanagment)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Erstellen der</a:t>
            </a:r>
            <a:r>
              <a:rPr i="1"/>
              <a:t> gradle.build </a:t>
            </a:r>
            <a:r>
              <a:t>-Datei </a:t>
            </a:r>
          </a:p>
          <a:p>
            <a:pPr lvl="1" marL="800100" indent="-342900">
              <a:buSzPct val="100000"/>
              <a:buChar char="-"/>
              <a:defRPr b="1"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Wir verbessern uns: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Einen Tag vor Abgabe Fertig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Zeit für Neues (Zb. Tests) einplanen </a:t>
            </a:r>
          </a:p>
          <a:p>
            <a:pPr lvl="1" marL="800100" indent="-342900">
              <a:buSzPct val="100000"/>
              <a:buChar char="-"/>
              <a:defRPr b="1" sz="2000"/>
            </a:pPr>
          </a:p>
          <a:p>
            <a:pPr lvl="1" marL="800100" indent="-342900">
              <a:buSzPct val="100000"/>
              <a:buFont typeface="Wingdings"/>
              <a:buChar char="▪"/>
              <a:defRPr b="1"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40" name="Shape 240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Shape 242"/>
          <p:cNvSpPr/>
          <p:nvPr/>
        </p:nvSpPr>
        <p:spPr>
          <a:xfrm>
            <a:off x="4535399" y="3136612"/>
            <a:ext cx="723600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3200"/>
            </a:pPr>
            <a:r>
              <a:t>V</a:t>
            </a:r>
            <a:r>
              <a:t>i</a:t>
            </a:r>
            <a:r>
              <a:t>e</a:t>
            </a:r>
            <a:r>
              <a:t>l</a:t>
            </a:r>
            <a:r>
              <a:t>e</a:t>
            </a:r>
            <a:r>
              <a:t>n </a:t>
            </a:r>
            <a:r>
              <a:t>D</a:t>
            </a:r>
            <a:r>
              <a:t>a</a:t>
            </a:r>
            <a:r>
              <a:t>n</a:t>
            </a:r>
            <a:r>
              <a:t>k </a:t>
            </a:r>
            <a:r>
              <a:t>f</a:t>
            </a:r>
            <a:r>
              <a:t>ü</a:t>
            </a:r>
            <a:r>
              <a:t>r</a:t>
            </a:r>
            <a:r>
              <a:t> </a:t>
            </a:r>
            <a:r>
              <a:t>d</a:t>
            </a:r>
            <a:r>
              <a:t>i</a:t>
            </a:r>
            <a:r>
              <a:t>e</a:t>
            </a:r>
            <a:r>
              <a:t> </a:t>
            </a:r>
            <a:r>
              <a:t>A</a:t>
            </a:r>
            <a:r>
              <a:t>u</a:t>
            </a:r>
            <a:r>
              <a:t>f</a:t>
            </a:r>
            <a:r>
              <a:t>m</a:t>
            </a:r>
            <a:r>
              <a:t>e</a:t>
            </a:r>
            <a:r>
              <a:t>r</a:t>
            </a:r>
            <a:r>
              <a:t>k</a:t>
            </a:r>
            <a:r>
              <a:t>samkeit!</a:t>
            </a:r>
          </a:p>
        </p:txBody>
      </p:sp>
      <p:pic>
        <p:nvPicPr>
          <p:cNvPr id="243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8" cy="5168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46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57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63" name="Shape 163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64" name="Shape 164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68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6000" y="6396609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Shape 175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77" name="image14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7"/>
            <a:ext cx="540001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8"/>
            <a:ext cx="645257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⚠️ </a:t>
            </a:r>
            <a:r>
              <a:t>BENUTZE DIESES TEXTFELD ALS FORMATVORLAGE </a:t>
            </a:r>
            <a:r>
              <a:t>⚠️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6000" y="6396609"/>
            <a:ext cx="41148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Shape 182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83" name="Shape 183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84" name="image14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7"/>
            <a:ext cx="540001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Ablaufdiagramm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095" y="992499"/>
            <a:ext cx="11215810" cy="5132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89" name="Shape 189"/>
          <p:cNvSpPr/>
          <p:nvPr>
            <p:ph type="body" sz="half" idx="1"/>
          </p:nvPr>
        </p:nvSpPr>
        <p:spPr>
          <a:xfrm>
            <a:off x="1889727" y="1485000"/>
            <a:ext cx="7622079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image8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-16625" y="720436"/>
            <a:ext cx="3088626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93" name="image10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7"/>
            <a:ext cx="54000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12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14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6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Shape 201"/>
          <p:cNvSpPr/>
          <p:nvPr/>
        </p:nvSpPr>
        <p:spPr>
          <a:xfrm>
            <a:off x="-11084" y="720436"/>
            <a:ext cx="4584002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02" name="image16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4"/>
            <a:ext cx="547828" cy="54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425999" y="1150598"/>
            <a:ext cx="5306161" cy="368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GUI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…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…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Genutzte externe library: Apache Log4j 2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Vorteile: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Levels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Timestamps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Log in Datei</a:t>
            </a:r>
          </a:p>
          <a:p>
            <a:pPr lvl="1" marL="581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Konfiguration: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.properties Datei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1  /  Gruppe 15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xfrm>
            <a:off x="0" y="-1"/>
            <a:ext cx="10515600" cy="720438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Shape 208"/>
          <p:cNvSpPr/>
          <p:nvPr/>
        </p:nvSpPr>
        <p:spPr>
          <a:xfrm>
            <a:off x="-11084" y="720436"/>
            <a:ext cx="4584002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09" name="image16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4"/>
            <a:ext cx="547828" cy="54782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4401724" y="813884"/>
            <a:ext cx="377486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pPr/>
            <a:r>
              <a:t>log4j2.properties Datei (Beispiel)</a:t>
            </a:r>
          </a:p>
        </p:txBody>
      </p:sp>
      <p:pic>
        <p:nvPicPr>
          <p:cNvPr id="211" name="Bildschirmfoto 2020-04-12 um 18.38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138" y="1289286"/>
            <a:ext cx="9608036" cy="4963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