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-5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3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5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Meilensteinpräsentation </a:t>
            </a:r>
            <a:r>
              <a:rPr lang="de-CH" dirty="0"/>
              <a:t>I</a:t>
            </a:r>
            <a:r>
              <a:rPr dirty="0" smtClean="0"/>
              <a:t>II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Implementierung von </a:t>
            </a:r>
            <a:r>
              <a:rPr b="1" dirty="0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73000"/>
            <a:ext cx="6097146" cy="2556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34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Keiner</a:t>
            </a:r>
            <a:r>
              <a:rPr dirty="0"/>
              <a:t> </a:t>
            </a:r>
            <a:r>
              <a:rPr dirty="0" err="1"/>
              <a:t>musste</a:t>
            </a:r>
            <a:r>
              <a:rPr dirty="0"/>
              <a:t> Chef sein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Server / Client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Projektplan: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lang="de-CH" dirty="0"/>
              <a:t>wie </a:t>
            </a:r>
            <a:r>
              <a:rPr lang="de-CH"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8"/>
            <a:ext cx="540000" cy="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CH" dirty="0"/>
              <a:t>Outline / Spieldemonstration</a:t>
            </a:r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" name="Bild 1" descr="Bildschirmfoto 2020-04-14 um 22.53.3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04" y="920419"/>
            <a:ext cx="7525652" cy="52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59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dirty="0" err="1"/>
              <a:t>Spiellogik</a:t>
            </a: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24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Stapeln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</a:t>
            </a:r>
            <a:r>
              <a:rPr lang="de-CH" dirty="0"/>
              <a:t>f</a:t>
            </a:r>
            <a:r>
              <a:rPr lang="x-none" dirty="0"/>
              <a:t>l</a:t>
            </a:r>
            <a:r>
              <a:rPr lang="de-CH" dirty="0"/>
              <a:t>e</a:t>
            </a:r>
            <a:r>
              <a:rPr lang="x-none" dirty="0"/>
              <a:t>x</a:t>
            </a:r>
            <a:r>
              <a:rPr lang="de-CH" dirty="0"/>
              <a:t>i</a:t>
            </a:r>
            <a:r>
              <a:rPr lang="x-none" dirty="0"/>
              <a:t>b</a:t>
            </a:r>
            <a:r>
              <a:rPr lang="de-CH" dirty="0"/>
              <a:t>l</a:t>
            </a:r>
            <a:r>
              <a:rPr lang="x-none" dirty="0"/>
              <a:t>e </a:t>
            </a:r>
            <a:r>
              <a:rPr lang="de-CH" dirty="0"/>
              <a:t>G</a:t>
            </a:r>
            <a:r>
              <a:rPr lang="x-none" dirty="0"/>
              <a:t>r</a:t>
            </a:r>
            <a:r>
              <a:rPr lang="de-CH" dirty="0"/>
              <a:t>ö</a:t>
            </a:r>
            <a:r>
              <a:rPr lang="x-none" dirty="0"/>
              <a:t>s</a:t>
            </a:r>
            <a:r>
              <a:rPr lang="de-CH" dirty="0"/>
              <a:t>s</a:t>
            </a:r>
            <a:r>
              <a:rPr lang="x-none" dirty="0"/>
              <a:t>e, </a:t>
            </a:r>
            <a:r>
              <a:rPr lang="de-CH" dirty="0"/>
              <a:t>a</a:t>
            </a:r>
            <a:r>
              <a:rPr lang="x-none" dirty="0"/>
              <a:t>d</a:t>
            </a:r>
            <a:r>
              <a:rPr lang="de-CH" dirty="0"/>
              <a:t>d</a:t>
            </a:r>
            <a:r>
              <a:rPr lang="x-none" dirty="0"/>
              <a:t>(), </a:t>
            </a:r>
            <a:r>
              <a:rPr lang="de-CH" dirty="0"/>
              <a:t>r</a:t>
            </a:r>
            <a:r>
              <a:rPr lang="x-none" dirty="0"/>
              <a:t>e</a:t>
            </a:r>
            <a:r>
              <a:rPr lang="de-CH" dirty="0"/>
              <a:t>m</a:t>
            </a:r>
            <a:r>
              <a:rPr lang="x-none" dirty="0"/>
              <a:t>o</a:t>
            </a:r>
            <a:r>
              <a:rPr lang="de-CH" dirty="0"/>
              <a:t>v</a:t>
            </a:r>
            <a:r>
              <a:rPr lang="x-none" dirty="0"/>
              <a:t>e() </a:t>
            </a:r>
            <a:r>
              <a:rPr lang="de-CH" dirty="0"/>
              <a:t>M</a:t>
            </a:r>
            <a:r>
              <a:rPr lang="x-none" dirty="0"/>
              <a:t>e</a:t>
            </a:r>
            <a:r>
              <a:rPr lang="de-CH" dirty="0"/>
              <a:t>t</a:t>
            </a:r>
            <a:r>
              <a:rPr lang="x-none" dirty="0"/>
              <a:t>h</a:t>
            </a:r>
            <a:r>
              <a:rPr lang="de-CH" dirty="0"/>
              <a:t>o</a:t>
            </a:r>
            <a:r>
              <a:rPr lang="x-none" dirty="0"/>
              <a:t>d</a:t>
            </a:r>
            <a:r>
              <a:rPr lang="de-CH" dirty="0"/>
              <a:t>e</a:t>
            </a:r>
            <a:r>
              <a:rPr lang="x-none" dirty="0"/>
              <a:t>n</a:t>
            </a:r>
            <a:r>
              <a:rPr dirty="0"/>
              <a:t>)</a:t>
            </a:r>
          </a:p>
          <a:p>
            <a:pPr>
              <a:buSzPct val="100000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r>
              <a:rPr dirty="0"/>
              <a:t/>
            </a:r>
            <a:br>
              <a:rPr dirty="0"/>
            </a:br>
            <a:r>
              <a:rPr dirty="0" err="1"/>
              <a:t>Kartenoperation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 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4640690" cy="376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Einfach gestaltet (</a:t>
            </a:r>
            <a:r>
              <a:rPr lang="de-CH" dirty="0" err="1"/>
              <a:t>Jbutton</a:t>
            </a:r>
            <a:r>
              <a:rPr lang="de-CH" dirty="0"/>
              <a:t>)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"Ein Frame " für Chat und Game</a:t>
            </a: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Macintosh PowerPoint</Application>
  <PresentationFormat>Benutzerdefiniert</PresentationFormat>
  <Paragraphs>150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PowerPoint-Präsentation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Manuela Wildi</cp:lastModifiedBy>
  <cp:revision>7</cp:revision>
  <dcterms:modified xsi:type="dcterms:W3CDTF">2020-04-15T11:42:34Z</dcterms:modified>
</cp:coreProperties>
</file>