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Mastertitelformat bearbeiten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Master-Untertitelformat bearbeiten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Mastertextformat bearbeiten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11423" y="473693"/>
            <a:ext cx="6348578" cy="5345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V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  </a:t>
            </a:r>
            <a:r>
              <a:rPr sz="3200"/>
              <a:t>Skip-Bros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22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9155734" y="4912193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24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4067416"/>
            <a:ext cx="731508" cy="731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4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421" y="3375142"/>
            <a:ext cx="731508" cy="731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4713077"/>
            <a:ext cx="731508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5343711"/>
            <a:ext cx="731508" cy="731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2011" y="2342664"/>
            <a:ext cx="905124" cy="860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217" name="Shape 217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11089816" y="6404292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4535399" y="3136612"/>
            <a:ext cx="7236002" cy="150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Vielen Dank für eure Aufmerksamkeit und viel Erfolg bei den Prüfungen !</a:t>
            </a:r>
          </a:p>
        </p:txBody>
      </p:sp>
      <p:pic>
        <p:nvPicPr>
          <p:cNvPr id="220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1207435" y="5952201"/>
            <a:ext cx="2246852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Quelle:  mercadolibre.com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36" name="Shape 136"/>
          <p:cNvSpPr/>
          <p:nvPr/>
        </p:nvSpPr>
        <p:spPr>
          <a:xfrm>
            <a:off x="-16630" y="720436"/>
            <a:ext cx="3088634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3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 und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11169739" y="6404290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6630" y="720436"/>
            <a:ext cx="3088634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8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3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935998" y="6396609"/>
            <a:ext cx="411480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/  Gruppe 15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Shape 15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Skip-Bro: Regeln, Ziel und Mechanik</a:t>
            </a:r>
          </a:p>
        </p:txBody>
      </p:sp>
      <p:sp>
        <p:nvSpPr>
          <p:cNvPr id="156" name="Shape 156"/>
          <p:cNvSpPr/>
          <p:nvPr/>
        </p:nvSpPr>
        <p:spPr>
          <a:xfrm>
            <a:off x="-16629" y="720436"/>
            <a:ext cx="5719162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image8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4"/>
            <a:ext cx="540003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361" y="981177"/>
            <a:ext cx="8241278" cy="5168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61" name="Shape 161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11169739" y="6404290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65" name="Shape 165"/>
          <p:cNvSpPr/>
          <p:nvPr/>
        </p:nvSpPr>
        <p:spPr>
          <a:xfrm>
            <a:off x="-16630" y="720436"/>
            <a:ext cx="3088634" cy="5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6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3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72" name="Shape 172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4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30" y="720436"/>
            <a:ext cx="3088634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3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184" name="Shape 18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Shape 185"/>
          <p:cNvSpPr/>
          <p:nvPr/>
        </p:nvSpPr>
        <p:spPr>
          <a:xfrm>
            <a:off x="-11087" y="720436"/>
            <a:ext cx="4584009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6" name="image9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1"/>
            <a:ext cx="547828" cy="54783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848483" y="1703706"/>
            <a:ext cx="5392888" cy="3450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lnSpc>
                <a:spcPct val="150000"/>
              </a:lnSpc>
              <a:buSzPct val="100000"/>
              <a:buChar char="•"/>
              <a:defRPr b="1" sz="2000"/>
            </a:pPr>
            <a:r>
              <a:t>Apache Log4j2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b="1" sz="2000"/>
            </a:pPr>
            <a:r>
              <a:t>MP3SPI</a:t>
            </a:r>
          </a:p>
          <a:p>
            <a:pPr lvl="1" marL="561472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Ermöglicht abspielen von mp3 Dateien</a:t>
            </a:r>
          </a:p>
          <a:p>
            <a:pPr lvl="1" marL="561472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Intuitive Implementation</a:t>
            </a:r>
          </a:p>
          <a:p>
            <a:pPr lvl="1" marL="561472" indent="-180472">
              <a:lnSpc>
                <a:spcPct val="150000"/>
              </a:lnSpc>
              <a:buSzPct val="100000"/>
              <a:buChar char="•"/>
              <a:defRPr sz="2000"/>
            </a:pPr>
            <a:r>
              <a:t>Eigenhändige Ergänzungen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b="1" sz="2000"/>
            </a:pPr>
            <a:r>
              <a:t>WrapEditorKit Klasse</a:t>
            </a:r>
          </a:p>
          <a:p>
            <a:pPr lvl="1" marL="561472" indent="-180472">
              <a:lnSpc>
                <a:spcPct val="150000"/>
              </a:lnSpc>
              <a:buSzPct val="100000"/>
              <a:buChar char="•"/>
              <a:defRPr sz="2000"/>
            </a:pPr>
            <a:r>
              <a:t>Hilft zur korrekten Darstellung des Chats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b="1" sz="2000"/>
            </a:pPr>
            <a:r>
              <a:t>Timer</a:t>
            </a:r>
          </a:p>
          <a:p>
            <a:pPr lvl="1" marL="561472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Verzögerter Ausführung von Tasks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94" name="Shape 194"/>
          <p:cNvSpPr/>
          <p:nvPr/>
        </p:nvSpPr>
        <p:spPr>
          <a:xfrm>
            <a:off x="-16630" y="720436"/>
            <a:ext cx="3088634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5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3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Lektion gelernt</a:t>
            </a:r>
          </a:p>
        </p:txBody>
      </p:sp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11169738" y="6404292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Shape 203"/>
          <p:cNvSpPr/>
          <p:nvPr/>
        </p:nvSpPr>
        <p:spPr>
          <a:xfrm>
            <a:off x="-11087" y="720436"/>
            <a:ext cx="5268893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>
            <a:off x="340969" y="919994"/>
            <a:ext cx="9678490" cy="64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Organisatorisch: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Zeit für Neues einplanen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Code der Anderen laufend überfliegen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Bessere Strukturierung von Beginn an</a:t>
            </a:r>
          </a:p>
          <a:p>
            <a:pPr lvl="1" indent="457200"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Code vom Spiel: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Vererbung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Wo möglich Enum-Typen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Strukturierte Vergabe von Variablennamen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Verwendung von JavaFX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Testen auch übers JAR</a:t>
            </a:r>
          </a:p>
          <a:p>
            <a:pPr lvl="1" indent="457200"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JUnit-Tests:</a:t>
            </a:r>
          </a:p>
          <a:p>
            <a:pPr lvl="1" marL="581525" indent="-200525">
              <a:buSzPct val="100000"/>
              <a:buChar char="-"/>
              <a:defRPr b="1" sz="2000"/>
            </a:pPr>
            <a:r>
              <a:t>Z</a:t>
            </a:r>
            <a:r>
              <a:rPr b="0"/>
              <a:t>u Beginn Überlegungen zu den Tests</a:t>
            </a:r>
          </a:p>
          <a:p>
            <a:pPr lvl="1" marL="581525" indent="-200525">
              <a:buSzPct val="100000"/>
              <a:buChar char="-"/>
              <a:defRPr sz="2000"/>
            </a:pPr>
            <a:r>
              <a:t>Genauer informieren </a:t>
            </a:r>
          </a:p>
          <a:p>
            <a:pPr lvl="1" marL="581525" indent="-200525">
              <a:buSzPct val="100000"/>
              <a:buChar char="-"/>
              <a:defRPr sz="2000"/>
            </a:pPr>
            <a:r>
              <a:t>Vererbung und Interfaces erhöhen Testbarkeit</a:t>
            </a:r>
          </a:p>
          <a:p>
            <a:pPr lvl="1" indent="381000">
              <a:defRPr sz="2000"/>
            </a:pP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</p:txBody>
      </p:sp>
      <p:pic>
        <p:nvPicPr>
          <p:cNvPr id="205" name="image10.png" descr="Ide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67" y="63730"/>
            <a:ext cx="592977" cy="59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2.png" descr="Harvey Balls 20%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8804" y="656705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3.png" descr="Geschichten erzähl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5923" y="4863455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14.png" descr="Irre komische Gesichtskontur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3468" y="1113904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15.png" descr="Höhlenzeichnu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65923" y="2872046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16.png" descr="Klemmbrett teilweise angekreuzt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84161" y="157110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17.png" descr="Management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84647" y="2414846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18.png" descr="Psychische Gesundheit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884161" y="3329247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19.png" descr="Künstliche Intelligenz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684647" y="4406255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20.png" descr="Blaupaus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884161" y="5320655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4"/>
      <p:bldP build="whole" bldLvl="1" animBg="1" rev="0" advAuto="0" spid="214" grpId="10"/>
      <p:bldP build="whole" bldLvl="1" animBg="1" rev="0" advAuto="0" spid="209" grpId="6"/>
      <p:bldP build="whole" bldLvl="1" animBg="1" rev="0" advAuto="0" spid="211" grpId="5"/>
      <p:bldP build="whole" bldLvl="1" animBg="1" rev="0" advAuto="0" spid="213" grpId="8"/>
      <p:bldP build="whole" bldLvl="1" animBg="1" rev="0" advAuto="0" spid="208" grpId="3"/>
      <p:bldP build="p" bldLvl="5" animBg="1" rev="0" advAuto="0" spid="204" grpId="1"/>
      <p:bldP build="whole" bldLvl="1" animBg="1" rev="0" advAuto="0" spid="207" grpId="9"/>
      <p:bldP build="whole" bldLvl="1" animBg="1" rev="0" advAuto="0" spid="206" grpId="2"/>
      <p:bldP build="whole" bldLvl="1" animBg="1" rev="0" advAuto="0" spid="212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