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Mastertitelformat bearbeiten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pPr/>
            <a:r>
              <a:t>Master-Untertitelformat bearbeiten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92" name="Shape 9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 0"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831850" y="4589462"/>
            <a:ext cx="10515600" cy="15001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Mastertitelformat bearbeiten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839787" y="1681163"/>
            <a:ext cx="5157790" cy="82391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</a:lstStyle>
          <a:p>
            <a:pPr/>
            <a:r>
              <a:t>Mastertextformat bearbeiten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Titeltext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3F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2"/>
            <a:ext cx="6348578" cy="53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1" sz="3500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3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b="1" sz="3000" u="sng">
                <a:latin typeface="Arial"/>
                <a:ea typeface="Arial"/>
                <a:cs typeface="Arial"/>
                <a:sym typeface="Arial"/>
              </a:defRPr>
            </a:pPr>
            <a:r>
              <a:t>Gruppe:  </a:t>
            </a:r>
            <a:r>
              <a:rPr sz="3200"/>
              <a:t>Skip-Bros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b="1" sz="1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155734" y="4912193"/>
            <a:ext cx="285905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067416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1421" y="3375142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4713077"/>
            <a:ext cx="731509" cy="731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421" y="5343711"/>
            <a:ext cx="731509" cy="73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2011" y="2342663"/>
            <a:ext cx="905125" cy="860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Lektion gelernt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1089818" y="6404292"/>
            <a:ext cx="263979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Shape 219"/>
          <p:cNvSpPr/>
          <p:nvPr/>
        </p:nvSpPr>
        <p:spPr>
          <a:xfrm>
            <a:off x="-11088" y="720436"/>
            <a:ext cx="526889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220"/>
          <p:cNvSpPr/>
          <p:nvPr/>
        </p:nvSpPr>
        <p:spPr>
          <a:xfrm>
            <a:off x="340969" y="919993"/>
            <a:ext cx="9678490" cy="6108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Organisatorisch: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Zeit für Neues einplanen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Code der Anderen laufend überfliegen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Bessere Strukturierung von Beginn an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Code vom Spiel: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Mehr Vererbung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Wo möglich Enum-Typen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Strukturierte Vergabe von Variablennamen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Verwendung von JavaFX</a:t>
            </a:r>
          </a:p>
          <a:p>
            <a:pPr lvl="1" marL="800100" indent="-342900">
              <a:buSzPct val="100000"/>
              <a:buChar char="-"/>
              <a:defRPr sz="2000"/>
            </a:pPr>
            <a:r>
              <a:t>Testen auch übers JAR</a:t>
            </a:r>
          </a:p>
          <a:p>
            <a:pPr lvl="1" indent="457200">
              <a:defRPr sz="2000"/>
            </a:pPr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b="1" sz="2000"/>
            </a:pPr>
            <a:r>
              <a:t>JUnit-Tests:</a:t>
            </a:r>
          </a:p>
          <a:p>
            <a:pPr lvl="1" marL="581525" indent="-200525">
              <a:buSzPct val="100000"/>
              <a:buChar char="-"/>
              <a:defRPr b="1" sz="2000"/>
            </a:pPr>
            <a:r>
              <a:t>Z</a:t>
            </a:r>
            <a:r>
              <a:rPr b="0"/>
              <a:t>u Beginn Überlegungen zu den Tests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Genauer informieren </a:t>
            </a:r>
          </a:p>
          <a:p>
            <a:pPr lvl="1" marL="581525" indent="-200525">
              <a:buSzPct val="100000"/>
              <a:buChar char="-"/>
              <a:defRPr sz="2000"/>
            </a:pPr>
            <a:r>
              <a:t>Vererbung und Interfaces erhöhen Testbarkeit</a:t>
            </a:r>
          </a:p>
          <a:p>
            <a:pPr lvl="1" indent="381000">
              <a:defRPr sz="2000"/>
            </a:pPr>
          </a:p>
          <a:p>
            <a:pPr lvl="1" indent="457200">
              <a:defRPr sz="2000"/>
            </a:pPr>
          </a:p>
          <a:p>
            <a:pPr lvl="1" indent="457200">
              <a:defRPr sz="2000"/>
            </a:pPr>
          </a:p>
        </p:txBody>
      </p:sp>
      <p:pic>
        <p:nvPicPr>
          <p:cNvPr id="221" name="image10.png" descr="Ide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67" y="63730"/>
            <a:ext cx="592977" cy="59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12.png" descr="Harvey Balls 2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88804" y="656705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3.png" descr="Geschichten erzählen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5923" y="4863455"/>
            <a:ext cx="914403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4.png" descr="Irre komische Gesichtskontur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73468" y="1113904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15.png" descr="Höhlenzeichnu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65923" y="2872046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16.png" descr="Klemmbrett teilweise angekreuzt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884161" y="157110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7.png" descr="Management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84647" y="2414846"/>
            <a:ext cx="914403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8.png" descr="Psychische Gesundheit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84161" y="3329247"/>
            <a:ext cx="914401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19.png" descr="Künstliche Intelligenz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684647" y="4406255"/>
            <a:ext cx="914403" cy="91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20.png" descr="Blaupaus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884161" y="5320655"/>
            <a:ext cx="914401" cy="914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4"/>
      <p:bldP build="whole" bldLvl="1" animBg="1" rev="0" advAuto="0" spid="229" grpId="8"/>
      <p:bldP build="whole" bldLvl="1" animBg="1" rev="0" advAuto="0" spid="223" grpId="9"/>
      <p:bldP build="whole" bldLvl="1" animBg="1" rev="0" advAuto="0" spid="230" grpId="10"/>
      <p:bldP build="p" bldLvl="5" animBg="1" rev="0" advAuto="0" spid="220" grpId="1"/>
      <p:bldP build="whole" bldLvl="1" animBg="1" rev="0" advAuto="0" spid="224" grpId="3"/>
      <p:bldP build="whole" bldLvl="1" animBg="1" rev="0" advAuto="0" spid="227" grpId="5"/>
      <p:bldP build="whole" bldLvl="1" animBg="1" rev="0" advAuto="0" spid="228" grpId="7"/>
      <p:bldP build="whole" bldLvl="1" animBg="1" rev="0" advAuto="0" spid="225" grpId="6"/>
      <p:bldP build="whole" bldLvl="1" animBg="1" rev="0" advAuto="0" spid="22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33" name="Shape 233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</a:t>
            </a:r>
          </a:p>
        </p:txBody>
      </p:sp>
      <p:sp>
        <p:nvSpPr>
          <p:cNvPr id="234" name="Shape 234"/>
          <p:cNvSpPr/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/>
        </p:nvSpPr>
        <p:spPr>
          <a:xfrm>
            <a:off x="4535399" y="3136612"/>
            <a:ext cx="7236002" cy="150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i="1" sz="3200"/>
            </a:lvl1pPr>
          </a:lstStyle>
          <a:p>
            <a:pPr/>
            <a:r>
              <a:t>Vielen Dank für eure Aufmerksamkeit und viel Erfolg bei den Prüfungen !</a:t>
            </a:r>
          </a:p>
        </p:txBody>
      </p:sp>
      <p:pic>
        <p:nvPicPr>
          <p:cNvPr id="236" name="image2.png" descr="Bildergebnis für skip b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Quelle:  mercadolibre.com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1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52" name="Shape 152"/>
          <p:cNvSpPr/>
          <p:nvPr>
            <p:ph type="body" sz="half" idx="1"/>
          </p:nvPr>
        </p:nvSpPr>
        <p:spPr>
          <a:xfrm>
            <a:off x="1446760" y="1253331"/>
            <a:ext cx="7622080" cy="4351338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Um mitzuspielen: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IP Adresse: 10.34.58.178:8015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Port: 8015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2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Link zum Download des JARs im Chat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11169739" y="6404291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55" name="Shape 155"/>
          <p:cNvSpPr/>
          <p:nvPr/>
        </p:nvSpPr>
        <p:spPr>
          <a:xfrm>
            <a:off x="-16630" y="720435"/>
            <a:ext cx="3088634" cy="8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6" name="image7.png" descr="Präsentation mit Checkliste RN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59" name="Shape 159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0" name="Shape 160"/>
          <p:cNvSpPr/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63" name="Shape 163"/>
          <p:cNvSpPr/>
          <p:nvPr/>
        </p:nvSpPr>
        <p:spPr>
          <a:xfrm>
            <a:off x="-16630" y="720436"/>
            <a:ext cx="3088635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4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935998" y="6396609"/>
            <a:ext cx="411480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/  Gruppe 15</a:t>
            </a:r>
          </a:p>
        </p:txBody>
      </p:sp>
      <p:sp>
        <p:nvSpPr>
          <p:cNvPr id="170" name="Shape 170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Shape 17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Skip-Bro: Regeln, Ziel und Mechanik</a:t>
            </a:r>
          </a:p>
        </p:txBody>
      </p:sp>
      <p:sp>
        <p:nvSpPr>
          <p:cNvPr id="172" name="Shape 172"/>
          <p:cNvSpPr/>
          <p:nvPr/>
        </p:nvSpPr>
        <p:spPr>
          <a:xfrm>
            <a:off x="-16630" y="720436"/>
            <a:ext cx="5719164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image8.png" descr="Glühbirne und Zahnra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361" y="981177"/>
            <a:ext cx="8241279" cy="5168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77" name="Shape 177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11169739" y="6404290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9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81" name="Shape 181"/>
          <p:cNvSpPr/>
          <p:nvPr/>
        </p:nvSpPr>
        <p:spPr>
          <a:xfrm>
            <a:off x="-16630" y="720436"/>
            <a:ext cx="3088635" cy="6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2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88" name="Shape 188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192" name="Shape 192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3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Technische Eigenheiten</a:t>
            </a:r>
          </a:p>
        </p:txBody>
      </p:sp>
      <p:sp>
        <p:nvSpPr>
          <p:cNvPr id="200" name="Shape 200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Shape 201"/>
          <p:cNvSpPr/>
          <p:nvPr/>
        </p:nvSpPr>
        <p:spPr>
          <a:xfrm>
            <a:off x="-11087" y="720436"/>
            <a:ext cx="4584010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2" name="image9.png" descr="Fingerabdruck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99" y="86301"/>
            <a:ext cx="547828" cy="54783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848482" y="1703706"/>
            <a:ext cx="5392887" cy="3450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2" indent="-180472">
              <a:lnSpc>
                <a:spcPct val="150000"/>
              </a:lnSpc>
              <a:buSzPct val="100000"/>
              <a:buChar char="•"/>
              <a:defRPr b="1" sz="2000"/>
            </a:pPr>
            <a:r>
              <a:t>Apache Log4j2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MP3SPI</a:t>
            </a:r>
          </a:p>
          <a:p>
            <a:pPr lvl="1" marL="56147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Ermöglicht abspielen von mp3 Dateien</a:t>
            </a:r>
          </a:p>
          <a:p>
            <a:pPr lvl="1" marL="56147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Intuitive Implementation</a:t>
            </a:r>
          </a:p>
          <a:p>
            <a:pPr lvl="1" marL="561471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Eigenhändige Ergänzungen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WrapEditorKit Klasse</a:t>
            </a:r>
          </a:p>
          <a:p>
            <a:pPr lvl="1" marL="561471" indent="-180472">
              <a:lnSpc>
                <a:spcPct val="150000"/>
              </a:lnSpc>
              <a:buSzPct val="100000"/>
              <a:buChar char="•"/>
              <a:defRPr sz="2000"/>
            </a:pPr>
            <a:r>
              <a:t>Hilft zur korrekten Darstellung des Chats</a:t>
            </a:r>
          </a:p>
          <a:p>
            <a:pPr marL="180472" indent="-180472">
              <a:lnSpc>
                <a:spcPct val="120000"/>
              </a:lnSpc>
              <a:buSzPct val="100000"/>
              <a:buChar char="•"/>
              <a:defRPr b="1" sz="2000"/>
            </a:pPr>
            <a:r>
              <a:t>Timer</a:t>
            </a:r>
          </a:p>
          <a:p>
            <a:pPr lvl="1" marL="561471" indent="-180472">
              <a:lnSpc>
                <a:spcPct val="120000"/>
              </a:lnSpc>
              <a:buSzPct val="100000"/>
              <a:buChar char="•"/>
              <a:defRPr sz="2000"/>
            </a:pPr>
            <a:r>
              <a:t>Verzögerter Ausführung von Tasks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2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Mlst.-Präsentation Nr. V  /  Gruppe 15</a:t>
            </a:r>
          </a:p>
        </p:txBody>
      </p:sp>
      <p:sp>
        <p:nvSpPr>
          <p:cNvPr id="206" name="Shape 206"/>
          <p:cNvSpPr/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buSzTx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image6.png" descr="Gamecontroll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214" y="2306222"/>
            <a:ext cx="914404" cy="91440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	 Übersicht</a:t>
            </a:r>
          </a:p>
        </p:txBody>
      </p:sp>
      <p:sp>
        <p:nvSpPr>
          <p:cNvPr id="210" name="Shape 210"/>
          <p:cNvSpPr/>
          <p:nvPr/>
        </p:nvSpPr>
        <p:spPr>
          <a:xfrm>
            <a:off x="-16630" y="720436"/>
            <a:ext cx="3088635" cy="7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1" name="image7.png" descr="Präsentation mit Checkliste RNL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8.png" descr="Glühbirne und Zahnra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214" y="1241306"/>
            <a:ext cx="914404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9.png" descr="Fingerabdruck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217" y="3421174"/>
            <a:ext cx="914401" cy="914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10.png" descr="Ide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5214" y="4536125"/>
            <a:ext cx="914404" cy="914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