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Mastertitelformat bearbeiten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Master-Untertitelformat bearbeiten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92" name="Shape 9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Mastertextformat bearbeiten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2" name="Shape 82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6"/>
            <a:ext cx="6348578" cy="531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1" sz="3500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b="1" sz="3000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1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17975">
            <a:off x="7881139" y="2164970"/>
            <a:ext cx="4099167" cy="282819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6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4079849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4000" y="3387576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5356145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57655" y="2242655"/>
            <a:ext cx="2686631" cy="123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216" name="Shape 216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7" name="Shape 217"/>
          <p:cNvSpPr/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8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0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8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9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0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26" name="Shape 226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Standpunkt / Zwischenresümee</a:t>
            </a:r>
          </a:p>
        </p:txBody>
      </p:sp>
      <p:sp>
        <p:nvSpPr>
          <p:cNvPr id="227" name="Shape 227"/>
          <p:cNvSpPr/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Shape 228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9" name="image8.png" descr="Markieru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413511" y="1052999"/>
            <a:ext cx="9678490" cy="476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Zielvorgaben der Meilensteine bisher im grossen und ganzen erreicht: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Dokumentation wurde erstellt 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Der Code erfüllt die verlangte Funktion</a:t>
            </a:r>
          </a:p>
          <a:p>
            <a:pPr lvl="1" indent="457200"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Zuständigkeiten haben sich nicht geändert:</a:t>
            </a:r>
          </a:p>
          <a:p>
            <a:pPr lvl="1" indent="457200">
              <a:defRPr sz="2000"/>
            </a:pPr>
          </a:p>
          <a:p>
            <a:pPr lvl="1" indent="457200"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Keine 180° drehungen: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Wir konnten das Spiel verwirklichen wie wir es uns vorgestellt haben</a:t>
            </a:r>
          </a:p>
        </p:txBody>
      </p:sp>
      <p:pic>
        <p:nvPicPr>
          <p:cNvPr id="231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000" y="2673000"/>
            <a:ext cx="5184000" cy="2173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34" name="Shape 234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Standpunkt / Zwischenresümee</a:t>
            </a:r>
          </a:p>
        </p:txBody>
      </p:sp>
      <p:sp>
        <p:nvSpPr>
          <p:cNvPr id="235" name="Shape 235"/>
          <p:cNvSpPr/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Shape 236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8555" y="1053000"/>
            <a:ext cx="9678490" cy="534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gut lief: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Abmachungen wurden eingehalten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Keiner musste Chef sein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Wir haben uns nicht übernommen</a:t>
            </a:r>
          </a:p>
          <a:p>
            <a:pPr lvl="1" marL="800100" indent="-342900">
              <a:buSzPct val="100000"/>
              <a:buChar char="-"/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wir unterschätzt haben: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Aufwand Kommunikation Server / Client mit Spiellogik 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Aufwand für </a:t>
            </a:r>
            <a:r>
              <a:rPr i="1"/>
              <a:t>gradle.build </a:t>
            </a:r>
            <a:r>
              <a:t>und </a:t>
            </a:r>
            <a:r>
              <a:rPr i="1"/>
              <a:t>logger</a:t>
            </a:r>
            <a:endParaRPr b="1"/>
          </a:p>
          <a:p>
            <a:pPr marL="342900" indent="-342900">
              <a:buSzPct val="100000"/>
              <a:buChar char="-"/>
              <a:defRPr b="1"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uns Probleme bereitete: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Pushen, Mergen mit Git (Knappes Zeitmanagment)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Erstellen der</a:t>
            </a:r>
            <a:r>
              <a:rPr i="1"/>
              <a:t> gradle.build </a:t>
            </a:r>
            <a:r>
              <a:t>-Datei </a:t>
            </a:r>
          </a:p>
          <a:p>
            <a:pPr lvl="1" marL="800100" indent="-342900">
              <a:buSzPct val="100000"/>
              <a:buChar char="-"/>
              <a:defRPr b="1"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Wir verbessern uns: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Einen Tag vor Abgabe Fertig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Zeit für Neues (Zb. Tests) einplanen </a:t>
            </a:r>
          </a:p>
          <a:p>
            <a:pPr lvl="1" marL="800100" indent="-342900">
              <a:buSzPct val="100000"/>
              <a:buChar char="-"/>
              <a:defRPr b="1" sz="2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41" name="Shape 241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</a:t>
            </a:r>
          </a:p>
        </p:txBody>
      </p:sp>
      <p:sp>
        <p:nvSpPr>
          <p:cNvPr id="242" name="Shape 242"/>
          <p:cNvSpPr/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Shape 243"/>
          <p:cNvSpPr/>
          <p:nvPr/>
        </p:nvSpPr>
        <p:spPr>
          <a:xfrm>
            <a:off x="4535399" y="3136612"/>
            <a:ext cx="723600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i="1" sz="3200"/>
            </a:lvl1pPr>
          </a:lstStyle>
          <a:p>
            <a:pPr/>
            <a:r>
              <a:t>Vielen Dank für die Aufmerksamkeit!</a:t>
            </a:r>
          </a:p>
        </p:txBody>
      </p:sp>
      <p:pic>
        <p:nvPicPr>
          <p:cNvPr id="244" name="image2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52" name="Shape 152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53" name="Shape 153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/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63" name="Shape 163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64" name="Shape 164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65" name="Shape 165"/>
          <p:cNvSpPr/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8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8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9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0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5999" y="6396609"/>
            <a:ext cx="411480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74" name="Shape 174"/>
          <p:cNvSpPr/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Shape 17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Spiellogik</a:t>
            </a:r>
          </a:p>
        </p:txBody>
      </p:sp>
      <p:sp>
        <p:nvSpPr>
          <p:cNvPr id="176" name="Shape 17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7"/>
            <a:ext cx="11434568" cy="680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</a:t>
            </a:r>
            <a:r>
              <a:t>t</a:t>
            </a:r>
            <a:r>
              <a:t>a</a:t>
            </a:r>
            <a:r>
              <a:t>p</a:t>
            </a:r>
            <a:r>
              <a:t>e</a:t>
            </a:r>
            <a:r>
              <a:t>l – </a:t>
            </a:r>
            <a:r>
              <a:t>u</a:t>
            </a:r>
            <a:r>
              <a:t>n</a:t>
            </a:r>
            <a:r>
              <a:t>d</a:t>
            </a:r>
            <a:r>
              <a:t> </a:t>
            </a:r>
            <a:r>
              <a:t>K</a:t>
            </a:r>
            <a:r>
              <a:t>a</a:t>
            </a:r>
            <a:r>
              <a:t>r</a:t>
            </a:r>
            <a:r>
              <a:t>t</a:t>
            </a:r>
            <a:r>
              <a:t>e</a:t>
            </a:r>
            <a:r>
              <a:t>n</a:t>
            </a:r>
            <a:r>
              <a:t>v</a:t>
            </a:r>
            <a:r>
              <a:t>e</a:t>
            </a:r>
            <a:r>
              <a:t>rwaltung</a:t>
            </a:r>
            <a:r>
              <a:t> </a:t>
            </a:r>
            <a:r>
              <a:t>z</a:t>
            </a:r>
            <a:r>
              <a:t>e</a:t>
            </a:r>
            <a:r>
              <a:t>n</a:t>
            </a:r>
            <a:r>
              <a:t>t</a:t>
            </a:r>
            <a:r>
              <a:t>r</a:t>
            </a:r>
            <a:r>
              <a:t>a</a:t>
            </a:r>
            <a:r>
              <a:t>l</a:t>
            </a:r>
            <a:r>
              <a:t>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Spieler spezifische Stapeln (</a:t>
            </a:r>
            <a:r>
              <a:t>d</a:t>
            </a:r>
            <a:r>
              <a:t>iscard</a:t>
            </a:r>
            <a:r>
              <a:t>P</a:t>
            </a:r>
            <a:r>
              <a:t>i</a:t>
            </a:r>
            <a:r>
              <a:t>l</a:t>
            </a:r>
            <a:r>
              <a:t>e, handCards)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ArrayList (</a:t>
            </a:r>
            <a:r>
              <a:t>G</a:t>
            </a:r>
            <a:r>
              <a:t>r</a:t>
            </a:r>
            <a:r>
              <a:t>ö</a:t>
            </a:r>
            <a:r>
              <a:t>s</a:t>
            </a:r>
            <a:r>
              <a:t>s</a:t>
            </a:r>
            <a:r>
              <a:t>e flexibel und nützliche Methoden)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Game </a:t>
            </a:r>
            <a:r>
              <a:t>u</a:t>
            </a:r>
            <a:r>
              <a:t>n</a:t>
            </a:r>
            <a:r>
              <a:t>d</a:t>
            </a:r>
            <a:r>
              <a:t> Player Klassen brauchen Piles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Pile </a:t>
            </a:r>
            <a:r>
              <a:t>b</a:t>
            </a:r>
            <a:r>
              <a:t>r</a:t>
            </a:r>
            <a:r>
              <a:t>a</a:t>
            </a:r>
            <a:r>
              <a:t>u</a:t>
            </a:r>
            <a:r>
              <a:t>c</a:t>
            </a:r>
            <a:r>
              <a:t>h</a:t>
            </a:r>
            <a:r>
              <a:t>t</a:t>
            </a:r>
            <a:r>
              <a:t> </a:t>
            </a:r>
            <a:r>
              <a:t>d</a:t>
            </a:r>
            <a:r>
              <a:t>i</a:t>
            </a:r>
            <a:r>
              <a:t>e</a:t>
            </a:r>
            <a:r>
              <a:t> </a:t>
            </a:r>
            <a:r>
              <a:t>K</a:t>
            </a:r>
            <a:r>
              <a:t>l</a:t>
            </a:r>
            <a:r>
              <a:t>a</a:t>
            </a:r>
            <a:r>
              <a:t>s</a:t>
            </a:r>
            <a:r>
              <a:t>s</a:t>
            </a:r>
            <a:r>
              <a:t>e </a:t>
            </a:r>
            <a:r>
              <a:t>C</a:t>
            </a:r>
            <a:r>
              <a:t>a</a:t>
            </a:r>
            <a:r>
              <a:t>r</a:t>
            </a:r>
            <a:r>
              <a:t>d, </a:t>
            </a:r>
            <a:r>
              <a:t>u</a:t>
            </a:r>
            <a:r>
              <a:t>m </a:t>
            </a:r>
            <a:r>
              <a:t>K</a:t>
            </a:r>
            <a:r>
              <a:t>a</a:t>
            </a:r>
            <a:r>
              <a:t>r</a:t>
            </a:r>
            <a:r>
              <a:t>t</a:t>
            </a:r>
            <a:r>
              <a:t>e</a:t>
            </a:r>
            <a:r>
              <a:t>n </a:t>
            </a:r>
            <a:r>
              <a:t>z</a:t>
            </a:r>
            <a:r>
              <a:t>u </a:t>
            </a:r>
            <a:r>
              <a:t>e</a:t>
            </a:r>
            <a:r>
              <a:t>r</a:t>
            </a:r>
            <a:r>
              <a:t>s</a:t>
            </a:r>
            <a:r>
              <a:t>t</a:t>
            </a:r>
            <a:r>
              <a:t>e</a:t>
            </a:r>
            <a:r>
              <a:t>l</a:t>
            </a:r>
            <a:r>
              <a:t>l</a:t>
            </a:r>
            <a:r>
              <a:t>e</a:t>
            </a:r>
            <a:r>
              <a:t>n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Game </a:t>
            </a:r>
            <a:r>
              <a:t>b</a:t>
            </a:r>
            <a:r>
              <a:t>e</a:t>
            </a:r>
            <a:r>
              <a:t>i</a:t>
            </a:r>
            <a:r>
              <a:t>n</a:t>
            </a:r>
            <a:r>
              <a:t>h</a:t>
            </a:r>
            <a:r>
              <a:t>a</a:t>
            </a:r>
            <a:r>
              <a:t>l</a:t>
            </a:r>
            <a:r>
              <a:t>t</a:t>
            </a:r>
            <a:r>
              <a:t>e</a:t>
            </a:r>
            <a:r>
              <a:t>t </a:t>
            </a:r>
            <a:r>
              <a:t>M</a:t>
            </a:r>
            <a:r>
              <a:t>e</a:t>
            </a:r>
            <a:r>
              <a:t>t</a:t>
            </a:r>
            <a:r>
              <a:t>h</a:t>
            </a:r>
            <a:r>
              <a:t>o</a:t>
            </a:r>
            <a:r>
              <a:t>d</a:t>
            </a:r>
            <a:r>
              <a:t>e</a:t>
            </a:r>
            <a:r>
              <a:t>n </a:t>
            </a:r>
            <a:r>
              <a:t>f</a:t>
            </a:r>
            <a:r>
              <a:t>ü</a:t>
            </a:r>
            <a:r>
              <a:t>r</a:t>
            </a:r>
            <a:r>
              <a:t> verschiedene</a:t>
            </a:r>
            <a:br/>
            <a:r>
              <a:t>Kartenoperation (playToMiddle, </a:t>
            </a:r>
            <a:r>
              <a:t>p</a:t>
            </a:r>
            <a:r>
              <a:t>l</a:t>
            </a:r>
            <a:r>
              <a:t>a</a:t>
            </a:r>
            <a:r>
              <a:t>y</a:t>
            </a:r>
            <a:r>
              <a:t>T</a:t>
            </a:r>
            <a:r>
              <a:t>o</a:t>
            </a:r>
            <a:r>
              <a:t>D</a:t>
            </a:r>
            <a:r>
              <a:t>i</a:t>
            </a:r>
            <a:r>
              <a:t>s</a:t>
            </a:r>
            <a:r>
              <a:t>c</a:t>
            </a:r>
            <a:r>
              <a:t>a</a:t>
            </a:r>
            <a:r>
              <a:t>r</a:t>
            </a:r>
            <a:r>
              <a:t>d</a:t>
            </a:r>
            <a:r>
              <a:t>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Spielmethoden geben Boolean </a:t>
            </a:r>
            <a:r>
              <a:t>W</a:t>
            </a:r>
            <a:r>
              <a:t>e</a:t>
            </a:r>
            <a:r>
              <a:t>r</a:t>
            </a:r>
            <a:r>
              <a:t>t</a:t>
            </a:r>
            <a:r>
              <a:t>e</a:t>
            </a:r>
            <a:r>
              <a:t> </a:t>
            </a:r>
            <a:r>
              <a:t>z</a:t>
            </a:r>
            <a:r>
              <a:t>u</a:t>
            </a:r>
            <a:r>
              <a:t>r</a:t>
            </a:r>
            <a:r>
              <a:t>üc</a:t>
            </a:r>
            <a:r>
              <a:t>k</a:t>
            </a:r>
            <a:r>
              <a:t>: </a:t>
            </a:r>
          </a:p>
          <a:p>
            <a:pPr lvl="8">
              <a:defRPr sz="2000"/>
            </a:pPr>
            <a:r>
              <a:t>	- true: Spie</a:t>
            </a:r>
            <a:r>
              <a:t>l</a:t>
            </a:r>
            <a:r>
              <a:t>z</a:t>
            </a:r>
            <a:r>
              <a:t>u</a:t>
            </a:r>
            <a:r>
              <a:t>g </a:t>
            </a:r>
            <a:r>
              <a:t>g</a:t>
            </a:r>
            <a:r>
              <a:t>ü</a:t>
            </a:r>
            <a:r>
              <a:t>l</a:t>
            </a:r>
            <a:r>
              <a:t>t</a:t>
            </a:r>
            <a:r>
              <a:t>i</a:t>
            </a:r>
            <a:r>
              <a:t>g!</a:t>
            </a:r>
          </a:p>
          <a:p>
            <a:pPr lvl="8">
              <a:defRPr sz="2000"/>
            </a:pPr>
            <a:r>
              <a:t>	- f</a:t>
            </a:r>
            <a:r>
              <a:t>a</a:t>
            </a:r>
            <a:r>
              <a:t>l</a:t>
            </a:r>
            <a:r>
              <a:t>s</a:t>
            </a:r>
            <a:r>
              <a:t>e: </a:t>
            </a:r>
            <a:r>
              <a:t>S</a:t>
            </a:r>
            <a:r>
              <a:t>p</a:t>
            </a:r>
            <a:r>
              <a:t>i</a:t>
            </a:r>
            <a:r>
              <a:t>e</a:t>
            </a:r>
            <a:r>
              <a:t>l</a:t>
            </a:r>
            <a:r>
              <a:t>z</a:t>
            </a:r>
            <a:r>
              <a:t>u</a:t>
            </a:r>
            <a:r>
              <a:t>g </a:t>
            </a:r>
            <a:r>
              <a:t>n</a:t>
            </a:r>
            <a:r>
              <a:t>i</a:t>
            </a:r>
            <a:r>
              <a:t>c</a:t>
            </a:r>
            <a:r>
              <a:t>h</a:t>
            </a:r>
            <a:r>
              <a:t>t</a:t>
            </a:r>
            <a:r>
              <a:t> </a:t>
            </a:r>
            <a:r>
              <a:t>g</a:t>
            </a:r>
            <a:r>
              <a:t>ü</a:t>
            </a:r>
            <a:r>
              <a:t>l</a:t>
            </a:r>
            <a:r>
              <a:t>t</a:t>
            </a:r>
            <a:r>
              <a:t>i</a:t>
            </a:r>
            <a:r>
              <a:t>g!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</p:txBody>
      </p:sp>
      <p:pic>
        <p:nvPicPr>
          <p:cNvPr id="179" name="image11.png" descr="A screenshot of a cell phone&#10;&#10;Description automatically generate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1371" y="720436"/>
            <a:ext cx="5539196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935999" y="6396609"/>
            <a:ext cx="411480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82" name="Shape 182"/>
          <p:cNvSpPr/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Shape 183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Spiellogik</a:t>
            </a:r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5" name="image9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Ablaufdiagram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748" y="940178"/>
            <a:ext cx="11444504" cy="5236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89" name="Shape 189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90" name="Shape 190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1" name="Shape 191"/>
          <p:cNvSpPr/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4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8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9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0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00" name="Shape 200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201" name="Shape 201"/>
          <p:cNvSpPr/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Shape 202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3" name="image10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425998" y="1150597"/>
            <a:ext cx="5329971" cy="353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b="1" sz="2000"/>
            </a:pPr>
            <a:r>
              <a:t>GUI</a:t>
            </a:r>
          </a:p>
          <a:p>
            <a:pPr lvl="1" marL="581525" indent="-200525">
              <a:lnSpc>
                <a:spcPct val="120000"/>
              </a:lnSpc>
              <a:buSzPct val="100000"/>
              <a:buChar char="•"/>
              <a:defRPr sz="2000"/>
            </a:pPr>
            <a:r>
              <a:t>…</a:t>
            </a:r>
          </a:p>
          <a:p>
            <a:pPr lvl="1" marL="581525" indent="-200525">
              <a:lnSpc>
                <a:spcPct val="120000"/>
              </a:lnSpc>
              <a:buSzPct val="100000"/>
              <a:buChar char="•"/>
              <a:defRPr sz="2000"/>
            </a:pPr>
            <a:r>
              <a:t>…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b="1" sz="2000"/>
            </a:pPr>
            <a:r>
              <a:t>Genutzte externe library: Apache Log4j 2</a:t>
            </a:r>
          </a:p>
          <a:p>
            <a:pPr lvl="1" marL="581525" indent="-200525">
              <a:lnSpc>
                <a:spcPct val="120000"/>
              </a:lnSpc>
              <a:buSzPct val="100000"/>
              <a:buChar char="•"/>
              <a:defRPr sz="2000"/>
            </a:pPr>
            <a:r>
              <a:t>Vorteile: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Levels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Timestamps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Log in Datei</a:t>
            </a:r>
          </a:p>
          <a:p>
            <a:pPr lvl="1" marL="581525" indent="-200525">
              <a:lnSpc>
                <a:spcPct val="120000"/>
              </a:lnSpc>
              <a:buSzPct val="100000"/>
              <a:buChar char="•"/>
              <a:defRPr sz="2000"/>
            </a:pPr>
            <a:r>
              <a:t>Konfiguration: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.properties Datei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208" name="Shape 208"/>
          <p:cNvSpPr/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Shape 209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401723" y="813884"/>
            <a:ext cx="38908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pPr/>
            <a:r>
              <a:t>log4j2.properties Datei (Beispiel)</a:t>
            </a:r>
          </a:p>
        </p:txBody>
      </p:sp>
      <p:pic>
        <p:nvPicPr>
          <p:cNvPr id="21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138" y="1289286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