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8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034534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Mastertitelformat bearbeiten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r>
              <a:t>Master-Untertitelformat bearbeiten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 0">
    <p:bg>
      <p:bgPr>
        <a:solidFill>
          <a:srgbClr val="E3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 0">
    <p:bg>
      <p:bgPr>
        <a:solidFill>
          <a:srgbClr val="E3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r>
              <a:t>Mastertextformat bearbeiten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611423" y="473696"/>
            <a:ext cx="6348578" cy="55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sz="3500" b="1" u="sng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Meilensteinpräsentation </a:t>
            </a:r>
            <a:r>
              <a:rPr lang="de-CH" dirty="0"/>
              <a:t>I</a:t>
            </a:r>
            <a:r>
              <a:rPr dirty="0"/>
              <a:t>II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6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Programmierprojekt 2020 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Implementierung von </a:t>
            </a:r>
            <a:r>
              <a:rPr b="1" dirty="0"/>
              <a:t>Skip-Bo ©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3000" b="1">
                <a:latin typeface="Arial"/>
                <a:ea typeface="Arial"/>
                <a:cs typeface="Arial"/>
                <a:sym typeface="Arial"/>
              </a:defRPr>
            </a:pPr>
            <a:endParaRPr b="1" dirty="0"/>
          </a:p>
          <a:p>
            <a:pPr>
              <a:lnSpc>
                <a:spcPct val="90000"/>
              </a:lnSpc>
              <a:spcBef>
                <a:spcPts val="600"/>
              </a:spcBef>
              <a:defRPr sz="3000" b="1" u="sng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Gruppe: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 b="1" u="sng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 	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Manuela Wildi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	Rao Rohan Girish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 	Guillaume Joyet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	Janni Batsilas</a:t>
            </a:r>
          </a:p>
        </p:txBody>
      </p:sp>
      <p:pic>
        <p:nvPicPr>
          <p:cNvPr id="131" name="image1.png" descr="Bildergebnis für skip b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17975">
            <a:off x="7881139" y="2164970"/>
            <a:ext cx="4099167" cy="2828196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8396506" y="6045408"/>
            <a:ext cx="2859060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Quelle:  mercadolibre.com</a:t>
            </a:r>
          </a:p>
        </p:txBody>
      </p:sp>
      <p:pic>
        <p:nvPicPr>
          <p:cNvPr id="133" name="image2.png" descr="Bildergebnis für skip b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50579">
            <a:off x="6278974" y="2543811"/>
            <a:ext cx="3412369" cy="3032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3.png" descr="Schuljun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00" y="4079849"/>
            <a:ext cx="731506" cy="731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4.png" descr="Schulmädche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000" y="3387576"/>
            <a:ext cx="731506" cy="731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image3.png" descr="Schuljun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00" y="4725510"/>
            <a:ext cx="731506" cy="7315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3.png" descr="Schuljun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00" y="5356145"/>
            <a:ext cx="731506" cy="731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7655" y="2242655"/>
            <a:ext cx="2686631" cy="12337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4038600" y="6400414"/>
            <a:ext cx="4114800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lang="de-CH" dirty="0" err="1"/>
              <a:t>Mlst</a:t>
            </a:r>
            <a:r>
              <a:rPr lang="de-CH" dirty="0"/>
              <a:t>.-Präsentation Nr. III  /  Gruppe 15</a:t>
            </a:r>
          </a:p>
        </p:txBody>
      </p:sp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Technische Eigenheiten</a:t>
            </a:r>
          </a:p>
        </p:txBody>
      </p:sp>
      <p:sp>
        <p:nvSpPr>
          <p:cNvPr id="208" name="Shape 208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-11084" y="720436"/>
            <a:ext cx="4584003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10" name="image10.png" descr="Fingerabdru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99" y="86303"/>
            <a:ext cx="547828" cy="547829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/>
          <p:nvPr/>
        </p:nvSpPr>
        <p:spPr>
          <a:xfrm>
            <a:off x="4401723" y="813884"/>
            <a:ext cx="3890823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20000"/>
              </a:lnSpc>
              <a:defRPr sz="2000"/>
            </a:lvl1pPr>
          </a:lstStyle>
          <a:p>
            <a:r>
              <a:t>log4j2.properties Datei (Beispiel)</a:t>
            </a:r>
          </a:p>
        </p:txBody>
      </p:sp>
      <p:pic>
        <p:nvPicPr>
          <p:cNvPr id="212" name="image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138" y="1289286"/>
            <a:ext cx="9608037" cy="49633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4038600" y="6400414"/>
            <a:ext cx="4114800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lang="de-CH" dirty="0" err="1"/>
              <a:t>Mlst</a:t>
            </a:r>
            <a:r>
              <a:rPr lang="de-CH" dirty="0"/>
              <a:t>.-Präsentation Nr. III  /  Gruppe 15</a:t>
            </a:r>
          </a:p>
        </p:txBody>
      </p:sp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216" name="Shape 216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217" name="Shape 217"/>
          <p:cNvSpPr>
            <a:spLocks noGrp="1"/>
          </p:cNvSpPr>
          <p:nvPr>
            <p:ph type="sldNum" sz="quarter" idx="4294967295"/>
          </p:nvPr>
        </p:nvSpPr>
        <p:spPr>
          <a:xfrm>
            <a:off x="11089817" y="6404292"/>
            <a:ext cx="263981" cy="2692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18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Shape 219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20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6"/>
            <a:ext cx="540000" cy="54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8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9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image10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image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99" y="2673000"/>
            <a:ext cx="6097146" cy="2556412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hape 225"/>
          <p:cNvSpPr/>
          <p:nvPr/>
        </p:nvSpPr>
        <p:spPr>
          <a:xfrm>
            <a:off x="4038600" y="6400414"/>
            <a:ext cx="4114800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dirty="0" err="1"/>
              <a:t>Mlst</a:t>
            </a:r>
            <a:r>
              <a:rPr dirty="0"/>
              <a:t>.-</a:t>
            </a:r>
            <a:r>
              <a:rPr dirty="0" err="1"/>
              <a:t>Präsentation</a:t>
            </a:r>
            <a:r>
              <a:rPr dirty="0"/>
              <a:t> Nr. </a:t>
            </a:r>
            <a:r>
              <a:rPr lang="de-CH" dirty="0"/>
              <a:t>III</a:t>
            </a:r>
            <a:r>
              <a:rPr dirty="0"/>
              <a:t>  /  Gruppe 15</a:t>
            </a:r>
          </a:p>
        </p:txBody>
      </p:sp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Standpunkt / Zwischenresümee</a:t>
            </a:r>
          </a:p>
        </p:txBody>
      </p:sp>
      <p:sp>
        <p:nvSpPr>
          <p:cNvPr id="227" name="Shape 227"/>
          <p:cNvSpPr>
            <a:spLocks noGrp="1"/>
          </p:cNvSpPr>
          <p:nvPr>
            <p:ph type="sldNum" sz="quarter" idx="4294967295"/>
          </p:nvPr>
        </p:nvSpPr>
        <p:spPr>
          <a:xfrm>
            <a:off x="11089817" y="6404292"/>
            <a:ext cx="263981" cy="2692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-11084" y="720436"/>
            <a:ext cx="5268886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29" name="image8.png" descr="Markieru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99" y="-3"/>
            <a:ext cx="696002" cy="696003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Shape 230"/>
          <p:cNvSpPr/>
          <p:nvPr/>
        </p:nvSpPr>
        <p:spPr>
          <a:xfrm>
            <a:off x="413511" y="1052999"/>
            <a:ext cx="9678490" cy="4765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 err="1"/>
              <a:t>Zielvorgaben</a:t>
            </a:r>
            <a:r>
              <a:rPr dirty="0"/>
              <a:t> der </a:t>
            </a:r>
            <a:r>
              <a:rPr dirty="0" err="1"/>
              <a:t>Meilensteine</a:t>
            </a:r>
            <a:r>
              <a:rPr dirty="0"/>
              <a:t> </a:t>
            </a:r>
            <a:r>
              <a:rPr dirty="0" err="1"/>
              <a:t>bisher</a:t>
            </a:r>
            <a:r>
              <a:rPr dirty="0"/>
              <a:t> </a:t>
            </a:r>
            <a:r>
              <a:rPr dirty="0" err="1"/>
              <a:t>im</a:t>
            </a:r>
            <a:r>
              <a:rPr dirty="0"/>
              <a:t> </a:t>
            </a:r>
            <a:r>
              <a:rPr lang="de-CH" dirty="0"/>
              <a:t>G</a:t>
            </a:r>
            <a:r>
              <a:rPr dirty="0" err="1"/>
              <a:t>rossen</a:t>
            </a:r>
            <a:r>
              <a:rPr dirty="0"/>
              <a:t> und </a:t>
            </a:r>
            <a:r>
              <a:rPr lang="de-CH" dirty="0"/>
              <a:t>G</a:t>
            </a:r>
            <a:r>
              <a:rPr dirty="0" err="1"/>
              <a:t>anzen</a:t>
            </a:r>
            <a:r>
              <a:rPr dirty="0"/>
              <a:t> </a:t>
            </a:r>
            <a:r>
              <a:rPr dirty="0" err="1"/>
              <a:t>erreicht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Dokumentation</a:t>
            </a:r>
            <a:r>
              <a:rPr dirty="0"/>
              <a:t> </a:t>
            </a:r>
            <a:r>
              <a:rPr dirty="0" err="1"/>
              <a:t>wurde</a:t>
            </a:r>
            <a:r>
              <a:rPr dirty="0"/>
              <a:t> </a:t>
            </a:r>
            <a:r>
              <a:rPr dirty="0" err="1"/>
              <a:t>erstellt</a:t>
            </a:r>
            <a:r>
              <a:rPr dirty="0"/>
              <a:t> 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/>
              <a:t>Der Code </a:t>
            </a:r>
            <a:r>
              <a:rPr dirty="0" err="1"/>
              <a:t>erfüllt</a:t>
            </a:r>
            <a:r>
              <a:rPr dirty="0"/>
              <a:t> die </a:t>
            </a:r>
            <a:r>
              <a:rPr dirty="0" err="1"/>
              <a:t>verlangte</a:t>
            </a:r>
            <a:r>
              <a:rPr dirty="0"/>
              <a:t> </a:t>
            </a:r>
            <a:r>
              <a:rPr dirty="0" err="1"/>
              <a:t>Funktion</a:t>
            </a:r>
            <a:endParaRPr dirty="0"/>
          </a:p>
          <a:p>
            <a:pPr lvl="1" indent="457200">
              <a:defRPr sz="2000"/>
            </a:pPr>
            <a:endParaRPr dirty="0"/>
          </a:p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 err="1"/>
              <a:t>Zuständigkeiten</a:t>
            </a:r>
            <a:r>
              <a:rPr dirty="0"/>
              <a:t> </a:t>
            </a:r>
            <a:r>
              <a:rPr dirty="0" err="1"/>
              <a:t>haben</a:t>
            </a:r>
            <a:r>
              <a:rPr dirty="0"/>
              <a:t> </a:t>
            </a:r>
            <a:r>
              <a:rPr dirty="0" err="1"/>
              <a:t>sich</a:t>
            </a:r>
            <a:r>
              <a:rPr dirty="0"/>
              <a:t> </a:t>
            </a:r>
            <a:r>
              <a:rPr dirty="0" err="1"/>
              <a:t>nicht</a:t>
            </a:r>
            <a:r>
              <a:rPr dirty="0"/>
              <a:t> </a:t>
            </a:r>
            <a:r>
              <a:rPr dirty="0" err="1"/>
              <a:t>geändert</a:t>
            </a:r>
            <a:r>
              <a:rPr dirty="0"/>
              <a:t>:</a:t>
            </a:r>
          </a:p>
          <a:p>
            <a:pPr lvl="1" indent="457200">
              <a:defRPr sz="2000"/>
            </a:pPr>
            <a:endParaRPr dirty="0"/>
          </a:p>
          <a:p>
            <a:pPr lvl="1" indent="457200"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 err="1"/>
              <a:t>Keine</a:t>
            </a:r>
            <a:r>
              <a:rPr dirty="0"/>
              <a:t> 180° </a:t>
            </a:r>
            <a:r>
              <a:rPr lang="de-CH" dirty="0"/>
              <a:t>D</a:t>
            </a:r>
            <a:r>
              <a:rPr dirty="0" err="1"/>
              <a:t>rehungen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Wir</a:t>
            </a:r>
            <a:r>
              <a:rPr dirty="0"/>
              <a:t> </a:t>
            </a:r>
            <a:r>
              <a:rPr dirty="0" err="1"/>
              <a:t>konnten</a:t>
            </a:r>
            <a:r>
              <a:rPr dirty="0"/>
              <a:t> das Spiel </a:t>
            </a:r>
            <a:r>
              <a:rPr dirty="0" err="1"/>
              <a:t>verwirklichen</a:t>
            </a:r>
            <a:r>
              <a:rPr dirty="0"/>
              <a:t> </a:t>
            </a:r>
            <a:r>
              <a:rPr dirty="0" err="1"/>
              <a:t>wie</a:t>
            </a:r>
            <a:r>
              <a:rPr dirty="0"/>
              <a:t> </a:t>
            </a:r>
            <a:r>
              <a:rPr dirty="0" err="1"/>
              <a:t>wir</a:t>
            </a:r>
            <a:r>
              <a:rPr dirty="0"/>
              <a:t> es </a:t>
            </a:r>
            <a:r>
              <a:rPr dirty="0" err="1"/>
              <a:t>uns</a:t>
            </a:r>
            <a:r>
              <a:rPr dirty="0"/>
              <a:t> </a:t>
            </a:r>
            <a:r>
              <a:rPr dirty="0" err="1"/>
              <a:t>vorgestellt</a:t>
            </a:r>
            <a:r>
              <a:rPr dirty="0"/>
              <a:t> </a:t>
            </a:r>
            <a:r>
              <a:rPr dirty="0" err="1"/>
              <a:t>haben</a:t>
            </a:r>
            <a:r>
              <a:rPr lang="de-CH" dirty="0"/>
              <a:t>.</a:t>
            </a:r>
            <a:endParaRPr dirty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4038600" y="6400414"/>
            <a:ext cx="4114800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lang="de-CH" dirty="0" err="1"/>
              <a:t>Mlst</a:t>
            </a:r>
            <a:r>
              <a:rPr lang="de-CH" dirty="0"/>
              <a:t>.-Präsentation Nr. III  /  Gruppe 15</a:t>
            </a:r>
          </a:p>
        </p:txBody>
      </p:sp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Standpunkt / Zwischenresümee</a:t>
            </a:r>
          </a:p>
        </p:txBody>
      </p:sp>
      <p:sp>
        <p:nvSpPr>
          <p:cNvPr id="235" name="Shape 235"/>
          <p:cNvSpPr>
            <a:spLocks noGrp="1"/>
          </p:cNvSpPr>
          <p:nvPr>
            <p:ph type="sldNum" sz="quarter" idx="4294967295"/>
          </p:nvPr>
        </p:nvSpPr>
        <p:spPr>
          <a:xfrm>
            <a:off x="11089817" y="6404292"/>
            <a:ext cx="263981" cy="2692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-11084" y="720436"/>
            <a:ext cx="5268886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37" name="image8.png" descr="Markieru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9" y="-3"/>
            <a:ext cx="696002" cy="696003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Shape 238"/>
          <p:cNvSpPr/>
          <p:nvPr/>
        </p:nvSpPr>
        <p:spPr>
          <a:xfrm>
            <a:off x="418555" y="1053000"/>
            <a:ext cx="9678490" cy="501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/>
              <a:t>Was gut </a:t>
            </a:r>
            <a:r>
              <a:rPr dirty="0" err="1"/>
              <a:t>lief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Abmachungen</a:t>
            </a:r>
            <a:r>
              <a:rPr dirty="0"/>
              <a:t> </a:t>
            </a:r>
            <a:r>
              <a:rPr dirty="0" err="1"/>
              <a:t>wurden</a:t>
            </a:r>
            <a:r>
              <a:rPr dirty="0"/>
              <a:t> </a:t>
            </a:r>
            <a:r>
              <a:rPr dirty="0" err="1"/>
              <a:t>eingehalten</a:t>
            </a:r>
            <a:endParaRPr dirty="0"/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Wir</a:t>
            </a:r>
            <a:r>
              <a:rPr dirty="0"/>
              <a:t> </a:t>
            </a:r>
            <a:r>
              <a:rPr dirty="0" err="1"/>
              <a:t>haben</a:t>
            </a:r>
            <a:r>
              <a:rPr dirty="0"/>
              <a:t> </a:t>
            </a:r>
            <a:r>
              <a:rPr dirty="0" err="1"/>
              <a:t>uns</a:t>
            </a:r>
            <a:r>
              <a:rPr dirty="0"/>
              <a:t> </a:t>
            </a:r>
            <a:r>
              <a:rPr dirty="0" err="1"/>
              <a:t>nicht</a:t>
            </a:r>
            <a:r>
              <a:rPr dirty="0"/>
              <a:t> </a:t>
            </a:r>
            <a:r>
              <a:rPr dirty="0" err="1"/>
              <a:t>übernommen</a:t>
            </a:r>
            <a:endParaRPr dirty="0"/>
          </a:p>
          <a:p>
            <a:pPr marL="800100" lvl="1" indent="-342900">
              <a:buSzPct val="100000"/>
              <a:buChar char="-"/>
              <a:defRPr sz="2000"/>
            </a:pPr>
            <a:endParaRPr dirty="0"/>
          </a:p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/>
              <a:t>Was </a:t>
            </a:r>
            <a:r>
              <a:rPr dirty="0" err="1"/>
              <a:t>wir</a:t>
            </a:r>
            <a:r>
              <a:rPr dirty="0"/>
              <a:t> </a:t>
            </a:r>
            <a:r>
              <a:rPr dirty="0" err="1"/>
              <a:t>unterschätzt</a:t>
            </a:r>
            <a:r>
              <a:rPr dirty="0"/>
              <a:t> </a:t>
            </a:r>
            <a:r>
              <a:rPr dirty="0" err="1"/>
              <a:t>haben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Aufwand</a:t>
            </a:r>
            <a:r>
              <a:rPr dirty="0"/>
              <a:t> </a:t>
            </a:r>
            <a:r>
              <a:rPr dirty="0" err="1"/>
              <a:t>Kommunikation</a:t>
            </a:r>
            <a:r>
              <a:rPr dirty="0"/>
              <a:t> </a:t>
            </a:r>
            <a:r>
              <a:rPr dirty="0" err="1"/>
              <a:t>mit</a:t>
            </a:r>
            <a:r>
              <a:rPr dirty="0"/>
              <a:t> </a:t>
            </a:r>
            <a:r>
              <a:rPr dirty="0" err="1"/>
              <a:t>Spiellogik</a:t>
            </a:r>
            <a:r>
              <a:rPr dirty="0"/>
              <a:t> 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Aufwand</a:t>
            </a:r>
            <a:r>
              <a:rPr dirty="0"/>
              <a:t> </a:t>
            </a:r>
            <a:r>
              <a:rPr dirty="0" err="1"/>
              <a:t>für</a:t>
            </a:r>
            <a:r>
              <a:rPr dirty="0"/>
              <a:t> </a:t>
            </a:r>
            <a:r>
              <a:rPr i="1" dirty="0" err="1"/>
              <a:t>gradle.build</a:t>
            </a:r>
            <a:r>
              <a:rPr i="1" dirty="0"/>
              <a:t> </a:t>
            </a:r>
            <a:r>
              <a:rPr dirty="0"/>
              <a:t>und </a:t>
            </a:r>
            <a:r>
              <a:rPr i="1" dirty="0"/>
              <a:t>logger</a:t>
            </a:r>
            <a:endParaRPr b="1" dirty="0"/>
          </a:p>
          <a:p>
            <a:pPr marL="342900" indent="-342900">
              <a:buSzPct val="100000"/>
              <a:buChar char="-"/>
              <a:defRPr sz="2000" b="1"/>
            </a:pPr>
            <a:endParaRPr b="1" dirty="0"/>
          </a:p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/>
              <a:t>Was </a:t>
            </a:r>
            <a:r>
              <a:rPr dirty="0" err="1"/>
              <a:t>uns</a:t>
            </a:r>
            <a:r>
              <a:rPr dirty="0"/>
              <a:t> </a:t>
            </a:r>
            <a:r>
              <a:rPr dirty="0" err="1"/>
              <a:t>Probleme</a:t>
            </a:r>
            <a:r>
              <a:rPr dirty="0"/>
              <a:t> </a:t>
            </a:r>
            <a:r>
              <a:rPr dirty="0" err="1"/>
              <a:t>bereitete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Pushen</a:t>
            </a:r>
            <a:r>
              <a:rPr dirty="0"/>
              <a:t>, </a:t>
            </a:r>
            <a:r>
              <a:rPr dirty="0" err="1"/>
              <a:t>Mergen</a:t>
            </a:r>
            <a:r>
              <a:rPr dirty="0"/>
              <a:t> </a:t>
            </a:r>
            <a:r>
              <a:rPr dirty="0" err="1"/>
              <a:t>mit</a:t>
            </a:r>
            <a:r>
              <a:rPr dirty="0"/>
              <a:t> Git (</a:t>
            </a:r>
            <a:r>
              <a:rPr dirty="0" err="1"/>
              <a:t>Knappes</a:t>
            </a:r>
            <a:r>
              <a:rPr dirty="0"/>
              <a:t> </a:t>
            </a:r>
            <a:r>
              <a:rPr dirty="0" err="1"/>
              <a:t>Zeitmanagment</a:t>
            </a:r>
            <a:r>
              <a:rPr dirty="0"/>
              <a:t>)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Erstellen</a:t>
            </a:r>
            <a:r>
              <a:rPr dirty="0"/>
              <a:t> der</a:t>
            </a:r>
            <a:r>
              <a:rPr i="1" dirty="0"/>
              <a:t> </a:t>
            </a:r>
            <a:r>
              <a:rPr i="1" dirty="0" err="1"/>
              <a:t>gradle.build</a:t>
            </a:r>
            <a:r>
              <a:rPr i="1" dirty="0"/>
              <a:t> </a:t>
            </a:r>
            <a:r>
              <a:rPr dirty="0"/>
              <a:t>-</a:t>
            </a:r>
            <a:r>
              <a:rPr dirty="0" err="1"/>
              <a:t>Datei</a:t>
            </a:r>
            <a:r>
              <a:rPr dirty="0"/>
              <a:t> </a:t>
            </a:r>
          </a:p>
          <a:p>
            <a:pPr marL="800100" lvl="1" indent="-342900">
              <a:buSzPct val="100000"/>
              <a:buChar char="-"/>
              <a:defRPr sz="2000" b="1"/>
            </a:pPr>
            <a:endParaRPr dirty="0"/>
          </a:p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 err="1"/>
              <a:t>Wir</a:t>
            </a:r>
            <a:r>
              <a:rPr dirty="0"/>
              <a:t> </a:t>
            </a:r>
            <a:r>
              <a:rPr dirty="0" err="1"/>
              <a:t>verbessern</a:t>
            </a:r>
            <a:r>
              <a:rPr dirty="0"/>
              <a:t> </a:t>
            </a:r>
            <a:r>
              <a:rPr dirty="0" err="1"/>
              <a:t>uns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Einen</a:t>
            </a:r>
            <a:r>
              <a:rPr dirty="0"/>
              <a:t> Tag </a:t>
            </a:r>
            <a:r>
              <a:rPr dirty="0" err="1"/>
              <a:t>vor</a:t>
            </a:r>
            <a:r>
              <a:rPr dirty="0"/>
              <a:t> </a:t>
            </a:r>
            <a:r>
              <a:rPr dirty="0" err="1"/>
              <a:t>Abgabe</a:t>
            </a:r>
            <a:r>
              <a:rPr dirty="0"/>
              <a:t> </a:t>
            </a:r>
            <a:r>
              <a:rPr dirty="0" err="1"/>
              <a:t>Fertig</a:t>
            </a:r>
            <a:endParaRPr dirty="0"/>
          </a:p>
          <a:p>
            <a:pPr marL="800100" lvl="1" indent="-342900">
              <a:buSzPct val="100000"/>
              <a:buChar char="-"/>
              <a:defRPr sz="2000"/>
            </a:pPr>
            <a:r>
              <a:rPr lang="de-CH" dirty="0"/>
              <a:t>Projektplan: </a:t>
            </a:r>
            <a:r>
              <a:rPr dirty="0" err="1"/>
              <a:t>Mehr</a:t>
            </a:r>
            <a:r>
              <a:rPr dirty="0"/>
              <a:t> Zeit </a:t>
            </a:r>
            <a:r>
              <a:rPr dirty="0" err="1"/>
              <a:t>für</a:t>
            </a:r>
            <a:r>
              <a:rPr dirty="0"/>
              <a:t> </a:t>
            </a:r>
            <a:r>
              <a:rPr dirty="0" err="1"/>
              <a:t>Neues</a:t>
            </a:r>
            <a:r>
              <a:rPr dirty="0"/>
              <a:t> (</a:t>
            </a:r>
            <a:r>
              <a:rPr lang="de-CH" dirty="0"/>
              <a:t>wie </a:t>
            </a:r>
            <a:r>
              <a:rPr lang="de-CH" dirty="0" err="1"/>
              <a:t>z.B</a:t>
            </a:r>
            <a:r>
              <a:rPr dirty="0"/>
              <a:t>. Tests) </a:t>
            </a:r>
            <a:r>
              <a:rPr dirty="0" err="1"/>
              <a:t>einplanen</a:t>
            </a:r>
            <a:r>
              <a:rPr dirty="0"/>
              <a:t> </a:t>
            </a:r>
          </a:p>
          <a:p>
            <a:pPr marL="800100" lvl="1" indent="-342900">
              <a:buSzPct val="100000"/>
              <a:buChar char="-"/>
              <a:defRPr sz="2000" b="1"/>
            </a:pPr>
            <a:endParaRPr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4038600" y="6400414"/>
            <a:ext cx="4114800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lang="de-CH" dirty="0" err="1"/>
              <a:t>Mlst</a:t>
            </a:r>
            <a:r>
              <a:rPr lang="de-CH" dirty="0"/>
              <a:t>.-Präsentation Nr. III  /  Gruppe 15</a:t>
            </a:r>
          </a:p>
        </p:txBody>
      </p:sp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</a:t>
            </a:r>
          </a:p>
        </p:txBody>
      </p:sp>
      <p:sp>
        <p:nvSpPr>
          <p:cNvPr id="242" name="Shape 242"/>
          <p:cNvSpPr>
            <a:spLocks noGrp="1"/>
          </p:cNvSpPr>
          <p:nvPr>
            <p:ph type="sldNum" sz="quarter" idx="4294967295"/>
          </p:nvPr>
        </p:nvSpPr>
        <p:spPr>
          <a:xfrm>
            <a:off x="11089817" y="6404292"/>
            <a:ext cx="263981" cy="2692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4535399" y="3136612"/>
            <a:ext cx="7236002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 b="1" i="1"/>
            </a:lvl1pPr>
          </a:lstStyle>
          <a:p>
            <a:r>
              <a:t>Vielen Dank für die Aufmerksamkeit!</a:t>
            </a:r>
          </a:p>
        </p:txBody>
      </p:sp>
      <p:pic>
        <p:nvPicPr>
          <p:cNvPr id="244" name="image2.png" descr="Bildergebnis für skip b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42087">
            <a:off x="-485571" y="736124"/>
            <a:ext cx="5815389" cy="51680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4038600" y="6400414"/>
            <a:ext cx="4114800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dirty="0" err="1"/>
              <a:t>Mlst</a:t>
            </a:r>
            <a:r>
              <a:rPr dirty="0"/>
              <a:t>.-</a:t>
            </a:r>
            <a:r>
              <a:rPr dirty="0" err="1"/>
              <a:t>Präsentation</a:t>
            </a:r>
            <a:r>
              <a:rPr dirty="0"/>
              <a:t> Nr. </a:t>
            </a:r>
            <a:r>
              <a:rPr lang="de-CH" dirty="0"/>
              <a:t>III</a:t>
            </a:r>
            <a:r>
              <a:rPr dirty="0"/>
              <a:t>  /  Gruppe 15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42" name="Shape 142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143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45" name="Shape 145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46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6"/>
            <a:ext cx="540000" cy="54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8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age9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age10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4038600" y="6400414"/>
            <a:ext cx="4114800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lang="de-CH" dirty="0" err="1"/>
              <a:t>Mlst</a:t>
            </a:r>
            <a:r>
              <a:rPr lang="de-CH" dirty="0"/>
              <a:t>.-Präsentation Nr. III  /  Gruppe 15</a:t>
            </a:r>
          </a:p>
        </p:txBody>
      </p:sp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54" name="Shape 154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55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57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6"/>
            <a:ext cx="540000" cy="54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8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image9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image10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13" y="91538"/>
            <a:ext cx="540000" cy="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/>
          <p:cNvSpPr/>
          <p:nvPr/>
        </p:nvSpPr>
        <p:spPr>
          <a:xfrm>
            <a:off x="3935999" y="6392731"/>
            <a:ext cx="4114803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lang="de-CH" dirty="0" err="1"/>
              <a:t>Mlst</a:t>
            </a:r>
            <a:r>
              <a:rPr lang="de-CH" dirty="0"/>
              <a:t>.-Präsentation Nr. III  /  Gruppe 15</a:t>
            </a:r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	</a:t>
            </a:r>
            <a:r>
              <a:rPr lang="de-CH" dirty="0"/>
              <a:t>Outline / Spieldemonstration</a:t>
            </a:r>
            <a:endParaRPr dirty="0"/>
          </a:p>
        </p:txBody>
      </p:sp>
      <p:sp>
        <p:nvSpPr>
          <p:cNvPr id="184" name="Shape 184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" name="Bild 1" descr="Bildschirmfoto 2020-04-14 um 22.53.3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04" y="920419"/>
            <a:ext cx="7525652" cy="523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8595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4038600" y="6400414"/>
            <a:ext cx="4114800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lang="de-CH" dirty="0" err="1"/>
              <a:t>Mlst</a:t>
            </a:r>
            <a:r>
              <a:rPr lang="de-CH" dirty="0"/>
              <a:t>.-Präsentation Nr. III  /  Gruppe 15</a:t>
            </a:r>
          </a:p>
        </p:txBody>
      </p:sp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65" name="Shape 165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66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68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6"/>
            <a:ext cx="540000" cy="54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8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9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10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3935999" y="6392731"/>
            <a:ext cx="4114803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dirty="0" err="1"/>
              <a:t>Mlst</a:t>
            </a:r>
            <a:r>
              <a:rPr dirty="0"/>
              <a:t>.-</a:t>
            </a:r>
            <a:r>
              <a:rPr dirty="0" err="1"/>
              <a:t>Präsentation</a:t>
            </a:r>
            <a:r>
              <a:rPr dirty="0"/>
              <a:t> Nr. </a:t>
            </a:r>
            <a:r>
              <a:rPr lang="de-CH" dirty="0"/>
              <a:t>III</a:t>
            </a:r>
            <a:r>
              <a:rPr dirty="0"/>
              <a:t>  /  Gruppe 15</a:t>
            </a:r>
          </a:p>
        </p:txBody>
      </p:sp>
      <p:sp>
        <p:nvSpPr>
          <p:cNvPr id="174" name="Shape 174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	</a:t>
            </a:r>
            <a:r>
              <a:rPr dirty="0" err="1"/>
              <a:t>Spiellogik</a:t>
            </a:r>
            <a:endParaRPr dirty="0"/>
          </a:p>
        </p:txBody>
      </p:sp>
      <p:sp>
        <p:nvSpPr>
          <p:cNvPr id="176" name="Shape 176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77" name="image9.png" descr="Glühbirne und Zahnr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9" y="90216"/>
            <a:ext cx="540002" cy="540003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hape 178"/>
          <p:cNvSpPr/>
          <p:nvPr/>
        </p:nvSpPr>
        <p:spPr>
          <a:xfrm>
            <a:off x="425999" y="1150597"/>
            <a:ext cx="11434568" cy="6247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 err="1"/>
              <a:t>Stapel</a:t>
            </a:r>
            <a:r>
              <a:rPr dirty="0"/>
              <a:t> – und </a:t>
            </a:r>
            <a:r>
              <a:rPr dirty="0" err="1"/>
              <a:t>Kartenverwaltung</a:t>
            </a:r>
            <a:r>
              <a:rPr dirty="0"/>
              <a:t> </a:t>
            </a:r>
            <a:r>
              <a:rPr dirty="0" err="1"/>
              <a:t>zentral</a:t>
            </a:r>
            <a:r>
              <a:rPr dirty="0"/>
              <a:t> 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 err="1"/>
              <a:t>Spielerspezifische</a:t>
            </a:r>
            <a:r>
              <a:rPr dirty="0"/>
              <a:t> </a:t>
            </a:r>
            <a:r>
              <a:rPr dirty="0" err="1"/>
              <a:t>Stapeln</a:t>
            </a:r>
            <a:r>
              <a:rPr dirty="0"/>
              <a:t> (</a:t>
            </a:r>
            <a:r>
              <a:rPr dirty="0" err="1"/>
              <a:t>discardPile</a:t>
            </a:r>
            <a:r>
              <a:rPr dirty="0"/>
              <a:t>, </a:t>
            </a:r>
            <a:r>
              <a:rPr dirty="0" err="1"/>
              <a:t>handCards</a:t>
            </a:r>
            <a:r>
              <a:rPr dirty="0"/>
              <a:t>) 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 err="1"/>
              <a:t>ArrayList</a:t>
            </a:r>
            <a:r>
              <a:rPr dirty="0"/>
              <a:t>(</a:t>
            </a:r>
            <a:r>
              <a:rPr lang="de-CH" dirty="0"/>
              <a:t>f</a:t>
            </a:r>
            <a:r>
              <a:rPr lang="x-none" dirty="0"/>
              <a:t>l</a:t>
            </a:r>
            <a:r>
              <a:rPr lang="de-CH" dirty="0"/>
              <a:t>e</a:t>
            </a:r>
            <a:r>
              <a:rPr lang="x-none" dirty="0"/>
              <a:t>x</a:t>
            </a:r>
            <a:r>
              <a:rPr lang="de-CH" dirty="0"/>
              <a:t>i</a:t>
            </a:r>
            <a:r>
              <a:rPr lang="x-none" dirty="0"/>
              <a:t>b</a:t>
            </a:r>
            <a:r>
              <a:rPr lang="de-CH" dirty="0"/>
              <a:t>l</a:t>
            </a:r>
            <a:r>
              <a:rPr lang="x-none" dirty="0"/>
              <a:t>e </a:t>
            </a:r>
            <a:r>
              <a:rPr lang="de-CH" dirty="0"/>
              <a:t>G</a:t>
            </a:r>
            <a:r>
              <a:rPr lang="x-none" dirty="0"/>
              <a:t>r</a:t>
            </a:r>
            <a:r>
              <a:rPr lang="de-CH" dirty="0"/>
              <a:t>ö</a:t>
            </a:r>
            <a:r>
              <a:rPr lang="x-none" dirty="0"/>
              <a:t>s</a:t>
            </a:r>
            <a:r>
              <a:rPr lang="de-CH" dirty="0"/>
              <a:t>s</a:t>
            </a:r>
            <a:r>
              <a:rPr lang="x-none" dirty="0"/>
              <a:t>e, </a:t>
            </a:r>
            <a:r>
              <a:rPr lang="de-CH" dirty="0"/>
              <a:t>a</a:t>
            </a:r>
            <a:r>
              <a:rPr lang="x-none" dirty="0"/>
              <a:t>d</a:t>
            </a:r>
            <a:r>
              <a:rPr lang="de-CH" dirty="0"/>
              <a:t>d</a:t>
            </a:r>
            <a:r>
              <a:rPr lang="x-none" dirty="0"/>
              <a:t>(), </a:t>
            </a:r>
            <a:r>
              <a:rPr lang="de-CH" dirty="0"/>
              <a:t>r</a:t>
            </a:r>
            <a:r>
              <a:rPr lang="x-none" dirty="0"/>
              <a:t>e</a:t>
            </a:r>
            <a:r>
              <a:rPr lang="de-CH" dirty="0"/>
              <a:t>m</a:t>
            </a:r>
            <a:r>
              <a:rPr lang="x-none" dirty="0"/>
              <a:t>o</a:t>
            </a:r>
            <a:r>
              <a:rPr lang="de-CH" dirty="0"/>
              <a:t>v</a:t>
            </a:r>
            <a:r>
              <a:rPr lang="x-none" dirty="0"/>
              <a:t>e() </a:t>
            </a:r>
            <a:r>
              <a:rPr lang="de-CH" dirty="0"/>
              <a:t>M</a:t>
            </a:r>
            <a:r>
              <a:rPr lang="x-none" dirty="0"/>
              <a:t>e</a:t>
            </a:r>
            <a:r>
              <a:rPr lang="de-CH" dirty="0"/>
              <a:t>t</a:t>
            </a:r>
            <a:r>
              <a:rPr lang="x-none" dirty="0"/>
              <a:t>h</a:t>
            </a:r>
            <a:r>
              <a:rPr lang="de-CH" dirty="0"/>
              <a:t>o</a:t>
            </a:r>
            <a:r>
              <a:rPr lang="x-none" dirty="0"/>
              <a:t>d</a:t>
            </a:r>
            <a:r>
              <a:rPr lang="de-CH" dirty="0"/>
              <a:t>e</a:t>
            </a:r>
            <a:r>
              <a:rPr lang="x-none" dirty="0"/>
              <a:t>n</a:t>
            </a:r>
            <a:r>
              <a:rPr dirty="0"/>
              <a:t>)</a:t>
            </a:r>
          </a:p>
          <a:p>
            <a:pPr>
              <a:buSzPct val="100000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/>
              <a:t>Pile </a:t>
            </a:r>
            <a:r>
              <a:rPr dirty="0" err="1"/>
              <a:t>braucht</a:t>
            </a:r>
            <a:r>
              <a:rPr dirty="0"/>
              <a:t> die </a:t>
            </a:r>
            <a:r>
              <a:rPr dirty="0" err="1"/>
              <a:t>Klasse</a:t>
            </a:r>
            <a:r>
              <a:rPr dirty="0"/>
              <a:t> Card, um </a:t>
            </a:r>
            <a:r>
              <a:rPr dirty="0" err="1"/>
              <a:t>Karten</a:t>
            </a:r>
            <a:r>
              <a:rPr dirty="0"/>
              <a:t> </a:t>
            </a:r>
            <a:r>
              <a:rPr dirty="0" err="1"/>
              <a:t>zu</a:t>
            </a:r>
            <a:r>
              <a:rPr dirty="0"/>
              <a:t> </a:t>
            </a:r>
            <a:r>
              <a:rPr dirty="0" err="1"/>
              <a:t>erstellen</a:t>
            </a: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/>
              <a:t>Game </a:t>
            </a:r>
            <a:r>
              <a:rPr dirty="0" err="1"/>
              <a:t>beinhaltet</a:t>
            </a:r>
            <a:r>
              <a:rPr dirty="0"/>
              <a:t> </a:t>
            </a:r>
            <a:r>
              <a:rPr dirty="0" err="1"/>
              <a:t>Methoden</a:t>
            </a:r>
            <a:r>
              <a:rPr dirty="0"/>
              <a:t> </a:t>
            </a:r>
            <a:r>
              <a:rPr dirty="0" err="1"/>
              <a:t>für</a:t>
            </a:r>
            <a:r>
              <a:rPr dirty="0"/>
              <a:t> </a:t>
            </a:r>
            <a:r>
              <a:rPr dirty="0" err="1"/>
              <a:t>verschiedene</a:t>
            </a:r>
            <a:br>
              <a:rPr dirty="0"/>
            </a:br>
            <a:r>
              <a:rPr dirty="0" err="1"/>
              <a:t>Kartenoperation</a:t>
            </a:r>
            <a:r>
              <a:rPr dirty="0"/>
              <a:t> (</a:t>
            </a:r>
            <a:r>
              <a:rPr dirty="0" err="1"/>
              <a:t>playToMiddle</a:t>
            </a:r>
            <a:r>
              <a:rPr dirty="0"/>
              <a:t>, </a:t>
            </a:r>
            <a:r>
              <a:rPr dirty="0" err="1"/>
              <a:t>playToDiscard</a:t>
            </a:r>
            <a:r>
              <a:rPr dirty="0"/>
              <a:t>)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 err="1"/>
              <a:t>Spielmethoden</a:t>
            </a:r>
            <a:r>
              <a:rPr dirty="0"/>
              <a:t> </a:t>
            </a:r>
            <a:r>
              <a:rPr dirty="0" err="1"/>
              <a:t>geben</a:t>
            </a:r>
            <a:r>
              <a:rPr dirty="0"/>
              <a:t> Boolean </a:t>
            </a:r>
            <a:r>
              <a:rPr dirty="0" err="1"/>
              <a:t>Werte</a:t>
            </a:r>
            <a:r>
              <a:rPr dirty="0"/>
              <a:t> </a:t>
            </a:r>
            <a:r>
              <a:rPr dirty="0" err="1"/>
              <a:t>zurück</a:t>
            </a:r>
            <a:r>
              <a:rPr dirty="0"/>
              <a:t>: </a:t>
            </a:r>
          </a:p>
          <a:p>
            <a:pPr lvl="8">
              <a:defRPr sz="2000"/>
            </a:pPr>
            <a:r>
              <a:rPr dirty="0"/>
              <a:t>	- true: </a:t>
            </a:r>
            <a:r>
              <a:rPr dirty="0" err="1"/>
              <a:t>Spielzug</a:t>
            </a:r>
            <a:r>
              <a:rPr dirty="0"/>
              <a:t> </a:t>
            </a:r>
            <a:r>
              <a:rPr dirty="0" err="1"/>
              <a:t>gültig</a:t>
            </a:r>
            <a:r>
              <a:rPr dirty="0"/>
              <a:t>!</a:t>
            </a:r>
          </a:p>
          <a:p>
            <a:pPr lvl="8">
              <a:defRPr sz="2000"/>
            </a:pPr>
            <a:r>
              <a:rPr dirty="0"/>
              <a:t>	- false: </a:t>
            </a:r>
            <a:r>
              <a:rPr dirty="0" err="1"/>
              <a:t>Spielzug</a:t>
            </a:r>
            <a:r>
              <a:rPr dirty="0"/>
              <a:t> </a:t>
            </a:r>
            <a:r>
              <a:rPr dirty="0" err="1"/>
              <a:t>nicht</a:t>
            </a:r>
            <a:r>
              <a:rPr dirty="0"/>
              <a:t> </a:t>
            </a:r>
            <a:r>
              <a:rPr dirty="0" err="1"/>
              <a:t>gültig</a:t>
            </a:r>
            <a:r>
              <a:rPr dirty="0"/>
              <a:t>!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</p:txBody>
      </p:sp>
      <p:pic>
        <p:nvPicPr>
          <p:cNvPr id="179" name="image11.png" descr="A screenshot of a cell phone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371" y="720436"/>
            <a:ext cx="5539196" cy="54193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3935999" y="6392731"/>
            <a:ext cx="4114803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lang="de-CH" dirty="0" err="1"/>
              <a:t>Mlst</a:t>
            </a:r>
            <a:r>
              <a:rPr lang="de-CH" dirty="0"/>
              <a:t>.-Präsentation Nr. III  /  Gruppe 15</a:t>
            </a:r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Spiellogik</a:t>
            </a:r>
          </a:p>
        </p:txBody>
      </p:sp>
      <p:sp>
        <p:nvSpPr>
          <p:cNvPr id="184" name="Shape 184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85" name="image9.png" descr="Glühbirne und Zahnr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9" y="90216"/>
            <a:ext cx="540002" cy="54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Ablaufdiagram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48" y="940178"/>
            <a:ext cx="11444504" cy="52366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4038600" y="6400414"/>
            <a:ext cx="4114800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lang="de-CH" dirty="0" err="1"/>
              <a:t>Mlst</a:t>
            </a:r>
            <a:r>
              <a:rPr lang="de-CH" dirty="0"/>
              <a:t>.-Präsentation Nr. III  /  Gruppe 15</a:t>
            </a:r>
          </a:p>
        </p:txBody>
      </p:sp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90" name="Shape 190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Outline / </a:t>
            </a:r>
            <a:r>
              <a:rPr dirty="0" err="1"/>
              <a:t>Spieldemonstration</a:t>
            </a:r>
            <a:endParaRPr dirty="0"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Spiellogik</a:t>
            </a:r>
            <a:endParaRPr dirty="0"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Technische</a:t>
            </a:r>
            <a:r>
              <a:rPr dirty="0"/>
              <a:t> </a:t>
            </a:r>
            <a:r>
              <a:rPr dirty="0" err="1"/>
              <a:t>Eigenheiten</a:t>
            </a:r>
            <a:endParaRPr dirty="0"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Standpunkt</a:t>
            </a:r>
            <a:r>
              <a:rPr dirty="0"/>
              <a:t> / </a:t>
            </a:r>
            <a:r>
              <a:rPr dirty="0" err="1"/>
              <a:t>Zwischenresümee</a:t>
            </a:r>
            <a:endParaRPr dirty="0"/>
          </a:p>
        </p:txBody>
      </p:sp>
      <p:sp>
        <p:nvSpPr>
          <p:cNvPr id="191" name="Shape 191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192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hape 193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94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6"/>
            <a:ext cx="540000" cy="54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age8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9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image10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4038600" y="6400414"/>
            <a:ext cx="4114800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lang="de-CH" dirty="0" err="1"/>
              <a:t>Mlst</a:t>
            </a:r>
            <a:r>
              <a:rPr lang="de-CH" dirty="0"/>
              <a:t>.-Präsentation Nr. III  /  Gruppe 15</a:t>
            </a:r>
          </a:p>
        </p:txBody>
      </p:sp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Technische Eigenheiten</a:t>
            </a: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-11084" y="720436"/>
            <a:ext cx="4584003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03" name="image10.png" descr="Fingerabdru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99" y="86303"/>
            <a:ext cx="547828" cy="547829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ape 204"/>
          <p:cNvSpPr/>
          <p:nvPr/>
        </p:nvSpPr>
        <p:spPr>
          <a:xfrm>
            <a:off x="425998" y="1150597"/>
            <a:ext cx="4996557" cy="449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00526" indent="-200526">
              <a:lnSpc>
                <a:spcPct val="120000"/>
              </a:lnSpc>
              <a:buSzPct val="100000"/>
              <a:buChar char="•"/>
              <a:defRPr sz="2000" b="1"/>
            </a:pPr>
            <a:r>
              <a:rPr dirty="0"/>
              <a:t>GUI</a:t>
            </a:r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r>
              <a:rPr lang="de-CH" dirty="0"/>
              <a:t>Einfach gestaltet (</a:t>
            </a:r>
            <a:r>
              <a:rPr lang="de-CH" dirty="0" err="1"/>
              <a:t>JButton</a:t>
            </a:r>
            <a:r>
              <a:rPr lang="de-CH" dirty="0"/>
              <a:t>)</a:t>
            </a:r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r>
              <a:rPr lang="de-CH" dirty="0"/>
              <a:t>Karten (.</a:t>
            </a:r>
            <a:r>
              <a:rPr lang="de-CH" dirty="0" err="1"/>
              <a:t>png</a:t>
            </a:r>
            <a:r>
              <a:rPr lang="de-CH" dirty="0"/>
              <a:t>) werden über </a:t>
            </a:r>
            <a:r>
              <a:rPr lang="de-CH" dirty="0" err="1"/>
              <a:t>Jbutton</a:t>
            </a:r>
            <a:r>
              <a:rPr lang="de-CH" dirty="0"/>
              <a:t> gelegt</a:t>
            </a:r>
            <a:endParaRPr dirty="0"/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r>
              <a:rPr lang="de-CH" dirty="0"/>
              <a:t>"Ein Frame" für Chat und Game</a:t>
            </a:r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endParaRPr dirty="0"/>
          </a:p>
          <a:p>
            <a:pPr marL="200526" indent="-200526">
              <a:lnSpc>
                <a:spcPct val="120000"/>
              </a:lnSpc>
              <a:buSzPct val="100000"/>
              <a:buChar char="•"/>
              <a:defRPr sz="2000" b="1"/>
            </a:pPr>
            <a:r>
              <a:rPr dirty="0" err="1"/>
              <a:t>Genutzte</a:t>
            </a:r>
            <a:r>
              <a:rPr dirty="0"/>
              <a:t> </a:t>
            </a:r>
            <a:r>
              <a:rPr dirty="0" err="1"/>
              <a:t>externe</a:t>
            </a:r>
            <a:r>
              <a:rPr dirty="0"/>
              <a:t> library: Apache Log4j 2</a:t>
            </a:r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r>
              <a:rPr dirty="0" err="1"/>
              <a:t>Vorteile</a:t>
            </a:r>
            <a:r>
              <a:rPr dirty="0"/>
              <a:t>:</a:t>
            </a:r>
          </a:p>
          <a:p>
            <a:pPr marL="1343526" lvl="3" indent="-200526">
              <a:lnSpc>
                <a:spcPct val="120000"/>
              </a:lnSpc>
              <a:buSzPct val="100000"/>
              <a:buChar char="•"/>
              <a:defRPr sz="2000"/>
            </a:pPr>
            <a:r>
              <a:rPr dirty="0"/>
              <a:t>Levels</a:t>
            </a:r>
          </a:p>
          <a:p>
            <a:pPr marL="1343526" lvl="3" indent="-200526">
              <a:lnSpc>
                <a:spcPct val="120000"/>
              </a:lnSpc>
              <a:buSzPct val="100000"/>
              <a:buChar char="•"/>
              <a:defRPr sz="2000"/>
            </a:pPr>
            <a:r>
              <a:rPr dirty="0"/>
              <a:t>Timestamps</a:t>
            </a:r>
          </a:p>
          <a:p>
            <a:pPr marL="1343526" lvl="3" indent="-200526">
              <a:lnSpc>
                <a:spcPct val="120000"/>
              </a:lnSpc>
              <a:buSzPct val="100000"/>
              <a:buChar char="•"/>
              <a:defRPr sz="2000"/>
            </a:pPr>
            <a:r>
              <a:rPr dirty="0"/>
              <a:t>Log in </a:t>
            </a:r>
            <a:r>
              <a:rPr dirty="0" err="1"/>
              <a:t>Datei</a:t>
            </a:r>
            <a:endParaRPr dirty="0"/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r>
              <a:rPr dirty="0" err="1"/>
              <a:t>Konfiguration</a:t>
            </a:r>
            <a:r>
              <a:rPr dirty="0"/>
              <a:t>:</a:t>
            </a:r>
          </a:p>
          <a:p>
            <a:pPr marL="1343526" lvl="3" indent="-200526">
              <a:lnSpc>
                <a:spcPct val="120000"/>
              </a:lnSpc>
              <a:buSzPct val="100000"/>
              <a:buChar char="•"/>
              <a:defRPr sz="2000"/>
            </a:pPr>
            <a:r>
              <a:rPr dirty="0"/>
              <a:t>.properties </a:t>
            </a:r>
            <a:r>
              <a:rPr dirty="0" err="1"/>
              <a:t>Datei</a:t>
            </a:r>
            <a:endParaRPr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</Words>
  <Application>Microsoft Office PowerPoint</Application>
  <PresentationFormat>Breitbild</PresentationFormat>
  <Paragraphs>151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</vt:lpstr>
      <vt:lpstr>PowerPoint-Präsentation</vt:lpstr>
      <vt:lpstr>  Übersicht</vt:lpstr>
      <vt:lpstr>  Übersicht</vt:lpstr>
      <vt:lpstr> Outline / Spieldemonstration</vt:lpstr>
      <vt:lpstr>  Übersicht</vt:lpstr>
      <vt:lpstr> Spiellogik</vt:lpstr>
      <vt:lpstr> Spiellogik</vt:lpstr>
      <vt:lpstr>  Übersicht</vt:lpstr>
      <vt:lpstr> Technische Eigenheiten</vt:lpstr>
      <vt:lpstr> Technische Eigenheiten</vt:lpstr>
      <vt:lpstr>  Übersicht</vt:lpstr>
      <vt:lpstr> Standpunkt / Zwischenresümee</vt:lpstr>
      <vt:lpstr> Standpunkt / Zwischenresümee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Janni Batsilas</cp:lastModifiedBy>
  <cp:revision>9</cp:revision>
  <dcterms:modified xsi:type="dcterms:W3CDTF">2020-04-15T13:29:13Z</dcterms:modified>
</cp:coreProperties>
</file>