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" y="2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34534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6"/>
            <a:ext cx="6348578" cy="55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Meilensteinpräsentation </a:t>
            </a:r>
            <a:r>
              <a:rPr lang="de-CH" dirty="0"/>
              <a:t>I</a:t>
            </a:r>
            <a:r>
              <a:rPr dirty="0"/>
              <a:t>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Implementierung von </a:t>
            </a:r>
            <a:r>
              <a:rPr b="1" dirty="0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 dirty="0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70"/>
            <a:ext cx="4099167" cy="282819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6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5" y="2242655"/>
            <a:ext cx="2686631" cy="1233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401723" y="813884"/>
            <a:ext cx="38908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r>
              <a:t>log4j2.properties Datei (Beispiel)</a:t>
            </a:r>
          </a:p>
        </p:txBody>
      </p:sp>
      <p:pic>
        <p:nvPicPr>
          <p:cNvPr id="212" name="image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38" y="1289286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1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0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2673000"/>
            <a:ext cx="6097146" cy="255641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9" name="image8.png" descr="Markier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413511" y="1052999"/>
            <a:ext cx="9678490" cy="476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Zielvorgaben</a:t>
            </a:r>
            <a:r>
              <a:rPr dirty="0"/>
              <a:t> der </a:t>
            </a:r>
            <a:r>
              <a:rPr dirty="0" err="1"/>
              <a:t>Meilensteine</a:t>
            </a:r>
            <a:r>
              <a:rPr dirty="0"/>
              <a:t> </a:t>
            </a:r>
            <a:r>
              <a:rPr dirty="0" err="1"/>
              <a:t>bisher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grossen</a:t>
            </a:r>
            <a:r>
              <a:rPr dirty="0"/>
              <a:t> und </a:t>
            </a:r>
            <a:r>
              <a:rPr dirty="0" err="1"/>
              <a:t>ganzen</a:t>
            </a:r>
            <a:r>
              <a:rPr dirty="0"/>
              <a:t> </a:t>
            </a:r>
            <a:r>
              <a:rPr dirty="0" err="1"/>
              <a:t>erreicht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Dokumentation</a:t>
            </a:r>
            <a:r>
              <a:rPr dirty="0"/>
              <a:t> </a:t>
            </a:r>
            <a:r>
              <a:rPr dirty="0" err="1"/>
              <a:t>wurde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Der Code </a:t>
            </a:r>
            <a:r>
              <a:rPr dirty="0" err="1"/>
              <a:t>erfüllt</a:t>
            </a:r>
            <a:r>
              <a:rPr dirty="0"/>
              <a:t> die </a:t>
            </a:r>
            <a:r>
              <a:rPr dirty="0" err="1"/>
              <a:t>verlangte</a:t>
            </a:r>
            <a:r>
              <a:rPr dirty="0"/>
              <a:t> </a:t>
            </a:r>
            <a:r>
              <a:rPr dirty="0" err="1"/>
              <a:t>Funktion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Zuständigkeiten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geändert</a:t>
            </a:r>
            <a:r>
              <a:rPr dirty="0"/>
              <a:t>:</a:t>
            </a:r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Keine</a:t>
            </a:r>
            <a:r>
              <a:rPr dirty="0"/>
              <a:t> 180° </a:t>
            </a:r>
            <a:r>
              <a:rPr dirty="0" err="1"/>
              <a:t>drehungen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konnten</a:t>
            </a:r>
            <a:r>
              <a:rPr dirty="0"/>
              <a:t> das Spiel </a:t>
            </a:r>
            <a:r>
              <a:rPr dirty="0" err="1"/>
              <a:t>verwirklichen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es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vorgestellt</a:t>
            </a:r>
            <a:r>
              <a:rPr dirty="0"/>
              <a:t> </a:t>
            </a:r>
            <a:r>
              <a:rPr dirty="0" err="1"/>
              <a:t>haben</a:t>
            </a:r>
            <a:r>
              <a:rPr lang="de-CH" dirty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8555" y="1053000"/>
            <a:ext cx="9678490" cy="501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gut </a:t>
            </a:r>
            <a:r>
              <a:rPr dirty="0" err="1"/>
              <a:t>lief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Abmachungen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eingehalten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übernommen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unterschätzt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Kommunikation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Spiellogik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und </a:t>
            </a:r>
            <a:r>
              <a:rPr i="1" dirty="0"/>
              <a:t>logger</a:t>
            </a:r>
            <a:endParaRPr b="1" dirty="0"/>
          </a:p>
          <a:p>
            <a:pPr marL="342900" indent="-342900">
              <a:buSzPct val="100000"/>
              <a:buChar char="-"/>
              <a:defRPr sz="2000" b="1"/>
            </a:pPr>
            <a:endParaRPr b="1"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Probleme</a:t>
            </a:r>
            <a:r>
              <a:rPr dirty="0"/>
              <a:t> </a:t>
            </a:r>
            <a:r>
              <a:rPr dirty="0" err="1"/>
              <a:t>bereitete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Pushen</a:t>
            </a:r>
            <a:r>
              <a:rPr dirty="0"/>
              <a:t>, </a:t>
            </a:r>
            <a:r>
              <a:rPr dirty="0" err="1"/>
              <a:t>Mergen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Git (</a:t>
            </a:r>
            <a:r>
              <a:rPr dirty="0" err="1"/>
              <a:t>Knappes</a:t>
            </a:r>
            <a:r>
              <a:rPr dirty="0"/>
              <a:t> </a:t>
            </a:r>
            <a:r>
              <a:rPr dirty="0" err="1"/>
              <a:t>Zeitmanagment</a:t>
            </a:r>
            <a:r>
              <a:rPr dirty="0"/>
              <a:t>)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Erstellen</a:t>
            </a:r>
            <a:r>
              <a:rPr dirty="0"/>
              <a:t> der</a:t>
            </a:r>
            <a:r>
              <a:rPr i="1"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-</a:t>
            </a:r>
            <a:r>
              <a:rPr dirty="0" err="1"/>
              <a:t>Datei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Einen</a:t>
            </a:r>
            <a:r>
              <a:rPr dirty="0"/>
              <a:t> Tag </a:t>
            </a:r>
            <a:r>
              <a:rPr dirty="0" err="1"/>
              <a:t>vor</a:t>
            </a:r>
            <a:r>
              <a:rPr dirty="0"/>
              <a:t> </a:t>
            </a:r>
            <a:r>
              <a:rPr dirty="0" err="1"/>
              <a:t>Abgabe</a:t>
            </a:r>
            <a:r>
              <a:rPr dirty="0"/>
              <a:t> </a:t>
            </a:r>
            <a:r>
              <a:rPr dirty="0" err="1"/>
              <a:t>Fertig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lang="de-CH" dirty="0"/>
              <a:t>Projektplan: </a:t>
            </a: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Neues</a:t>
            </a:r>
            <a:r>
              <a:rPr dirty="0"/>
              <a:t> (</a:t>
            </a:r>
            <a:r>
              <a:rPr lang="de-CH" dirty="0"/>
              <a:t>wie </a:t>
            </a:r>
            <a:r>
              <a:rPr lang="de-CH" dirty="0" err="1"/>
              <a:t>z.B</a:t>
            </a:r>
            <a:r>
              <a:rPr dirty="0"/>
              <a:t>. Tests) </a:t>
            </a:r>
            <a:r>
              <a:rPr dirty="0" err="1"/>
              <a:t>einplanen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535399" y="3136612"/>
            <a:ext cx="723600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r>
              <a:t>Vielen Dank für die Aufmerksamkeit!</a:t>
            </a:r>
          </a:p>
        </p:txBody>
      </p:sp>
      <p:pic>
        <p:nvPicPr>
          <p:cNvPr id="244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3" y="91538"/>
            <a:ext cx="540000" cy="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lang="de-CH" dirty="0"/>
              <a:t>Outline / Spieldemonstration</a:t>
            </a:r>
            <a:endParaRPr dirty="0"/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" name="Bild 1" descr="Bildschirmfoto 2020-04-14 um 22.53.3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04" y="920419"/>
            <a:ext cx="7525652" cy="52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859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6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8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dirty="0" err="1"/>
              <a:t>Spiellogik</a:t>
            </a:r>
            <a:endParaRPr dirty="0"/>
          </a:p>
        </p:txBody>
      </p:sp>
      <p:sp>
        <p:nvSpPr>
          <p:cNvPr id="176" name="Shape 17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25999" y="1150597"/>
            <a:ext cx="11434568" cy="6247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Stapel</a:t>
            </a:r>
            <a:r>
              <a:rPr dirty="0"/>
              <a:t> – und </a:t>
            </a:r>
            <a:r>
              <a:rPr dirty="0" err="1"/>
              <a:t>Kartenverwaltung</a:t>
            </a:r>
            <a:r>
              <a:rPr dirty="0"/>
              <a:t> </a:t>
            </a:r>
            <a:r>
              <a:rPr dirty="0" err="1"/>
              <a:t>zentral</a:t>
            </a:r>
            <a:r>
              <a:rPr dirty="0"/>
              <a:t>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Spielerspezifische</a:t>
            </a:r>
            <a:r>
              <a:rPr dirty="0"/>
              <a:t> </a:t>
            </a:r>
            <a:r>
              <a:rPr dirty="0" err="1"/>
              <a:t>Stapeln</a:t>
            </a:r>
            <a:r>
              <a:rPr dirty="0"/>
              <a:t> (</a:t>
            </a:r>
            <a:r>
              <a:rPr dirty="0" err="1"/>
              <a:t>discardPile</a:t>
            </a:r>
            <a:r>
              <a:rPr dirty="0"/>
              <a:t>, </a:t>
            </a:r>
            <a:r>
              <a:rPr dirty="0" err="1"/>
              <a:t>handCards</a:t>
            </a:r>
            <a:r>
              <a:rPr dirty="0"/>
              <a:t>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ArrayList</a:t>
            </a:r>
            <a:r>
              <a:rPr dirty="0"/>
              <a:t>(</a:t>
            </a:r>
            <a:r>
              <a:rPr lang="de-CH" dirty="0"/>
              <a:t>f</a:t>
            </a:r>
            <a:r>
              <a:rPr lang="x-none" dirty="0"/>
              <a:t>l</a:t>
            </a:r>
            <a:r>
              <a:rPr lang="de-CH" dirty="0"/>
              <a:t>e</a:t>
            </a:r>
            <a:r>
              <a:rPr lang="x-none" dirty="0"/>
              <a:t>x</a:t>
            </a:r>
            <a:r>
              <a:rPr lang="de-CH" dirty="0"/>
              <a:t>i</a:t>
            </a:r>
            <a:r>
              <a:rPr lang="x-none" dirty="0"/>
              <a:t>b</a:t>
            </a:r>
            <a:r>
              <a:rPr lang="de-CH" dirty="0"/>
              <a:t>l</a:t>
            </a:r>
            <a:r>
              <a:rPr lang="x-none" dirty="0"/>
              <a:t>e </a:t>
            </a:r>
            <a:r>
              <a:rPr lang="de-CH" dirty="0"/>
              <a:t>G</a:t>
            </a:r>
            <a:r>
              <a:rPr lang="x-none" dirty="0"/>
              <a:t>r</a:t>
            </a:r>
            <a:r>
              <a:rPr lang="de-CH" dirty="0"/>
              <a:t>ö</a:t>
            </a:r>
            <a:r>
              <a:rPr lang="x-none" dirty="0"/>
              <a:t>s</a:t>
            </a:r>
            <a:r>
              <a:rPr lang="de-CH" dirty="0"/>
              <a:t>s</a:t>
            </a:r>
            <a:r>
              <a:rPr lang="x-none" dirty="0"/>
              <a:t>e, </a:t>
            </a:r>
            <a:r>
              <a:rPr lang="de-CH" dirty="0"/>
              <a:t>a</a:t>
            </a:r>
            <a:r>
              <a:rPr lang="x-none" dirty="0"/>
              <a:t>d</a:t>
            </a:r>
            <a:r>
              <a:rPr lang="de-CH" dirty="0"/>
              <a:t>d</a:t>
            </a:r>
            <a:r>
              <a:rPr lang="x-none" dirty="0"/>
              <a:t>(), </a:t>
            </a:r>
            <a:r>
              <a:rPr lang="de-CH" dirty="0"/>
              <a:t>r</a:t>
            </a:r>
            <a:r>
              <a:rPr lang="x-none" dirty="0"/>
              <a:t>e</a:t>
            </a:r>
            <a:r>
              <a:rPr lang="de-CH" dirty="0"/>
              <a:t>m</a:t>
            </a:r>
            <a:r>
              <a:rPr lang="x-none" dirty="0"/>
              <a:t>o</a:t>
            </a:r>
            <a:r>
              <a:rPr lang="de-CH" dirty="0"/>
              <a:t>v</a:t>
            </a:r>
            <a:r>
              <a:rPr lang="x-none" dirty="0"/>
              <a:t>e() </a:t>
            </a:r>
            <a:r>
              <a:rPr lang="de-CH" dirty="0"/>
              <a:t>M</a:t>
            </a:r>
            <a:r>
              <a:rPr lang="x-none" dirty="0"/>
              <a:t>e</a:t>
            </a:r>
            <a:r>
              <a:rPr lang="de-CH" dirty="0"/>
              <a:t>t</a:t>
            </a:r>
            <a:r>
              <a:rPr lang="x-none" dirty="0"/>
              <a:t>h</a:t>
            </a:r>
            <a:r>
              <a:rPr lang="de-CH" dirty="0"/>
              <a:t>o</a:t>
            </a:r>
            <a:r>
              <a:rPr lang="x-none" dirty="0"/>
              <a:t>d</a:t>
            </a:r>
            <a:r>
              <a:rPr lang="de-CH" dirty="0"/>
              <a:t>e</a:t>
            </a:r>
            <a:r>
              <a:rPr lang="x-none" dirty="0"/>
              <a:t>n</a:t>
            </a:r>
            <a:r>
              <a:rPr dirty="0"/>
              <a:t>)</a:t>
            </a:r>
          </a:p>
          <a:p>
            <a:pPr>
              <a:buSzPct val="100000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Pile </a:t>
            </a:r>
            <a:r>
              <a:rPr dirty="0" err="1"/>
              <a:t>braucht</a:t>
            </a:r>
            <a:r>
              <a:rPr dirty="0"/>
              <a:t> die </a:t>
            </a:r>
            <a:r>
              <a:rPr dirty="0" err="1"/>
              <a:t>Klasse</a:t>
            </a:r>
            <a:r>
              <a:rPr dirty="0"/>
              <a:t> Card, um </a:t>
            </a:r>
            <a:r>
              <a:rPr dirty="0" err="1"/>
              <a:t>Karten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erstellen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Game </a:t>
            </a:r>
            <a:r>
              <a:rPr dirty="0" err="1"/>
              <a:t>beinhaltet</a:t>
            </a:r>
            <a:r>
              <a:rPr dirty="0"/>
              <a:t> </a:t>
            </a:r>
            <a:r>
              <a:rPr dirty="0" err="1"/>
              <a:t>Methoden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verschiedene</a:t>
            </a:r>
            <a:br>
              <a:rPr dirty="0"/>
            </a:br>
            <a:r>
              <a:rPr dirty="0" err="1"/>
              <a:t>Kartenoperation</a:t>
            </a:r>
            <a:r>
              <a:rPr dirty="0"/>
              <a:t> (</a:t>
            </a:r>
            <a:r>
              <a:rPr dirty="0" err="1"/>
              <a:t>playToMiddle</a:t>
            </a:r>
            <a:r>
              <a:rPr dirty="0"/>
              <a:t>, </a:t>
            </a:r>
            <a:r>
              <a:rPr dirty="0" err="1"/>
              <a:t>playToDiscard</a:t>
            </a:r>
            <a:r>
              <a:rPr dirty="0"/>
              <a:t>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Spielmethoden</a:t>
            </a:r>
            <a:r>
              <a:rPr dirty="0"/>
              <a:t> </a:t>
            </a:r>
            <a:r>
              <a:rPr dirty="0" err="1"/>
              <a:t>geben</a:t>
            </a:r>
            <a:r>
              <a:rPr dirty="0"/>
              <a:t> Boolean </a:t>
            </a:r>
            <a:r>
              <a:rPr dirty="0" err="1"/>
              <a:t>Werte</a:t>
            </a:r>
            <a:r>
              <a:rPr dirty="0"/>
              <a:t> </a:t>
            </a:r>
            <a:r>
              <a:rPr dirty="0" err="1"/>
              <a:t>zurück</a:t>
            </a:r>
            <a:r>
              <a:rPr dirty="0"/>
              <a:t>: </a:t>
            </a:r>
          </a:p>
          <a:p>
            <a:pPr lvl="8">
              <a:defRPr sz="2000"/>
            </a:pPr>
            <a:r>
              <a:rPr dirty="0"/>
              <a:t>	- true: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lvl="8">
              <a:defRPr sz="2000"/>
            </a:pPr>
            <a:r>
              <a:rPr dirty="0"/>
              <a:t>	- false: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</p:txBody>
      </p:sp>
      <p:pic>
        <p:nvPicPr>
          <p:cNvPr id="179" name="image11.png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71" y="720436"/>
            <a:ext cx="5539196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5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Ablaufdiagra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8" y="940178"/>
            <a:ext cx="11444504" cy="5236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Outline / </a:t>
            </a:r>
            <a:r>
              <a:rPr dirty="0" err="1"/>
              <a:t>Spieldemonstration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Spiellogik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Technische</a:t>
            </a:r>
            <a:r>
              <a:rPr dirty="0"/>
              <a:t> </a:t>
            </a:r>
            <a:r>
              <a:rPr dirty="0" err="1"/>
              <a:t>Eigenheiten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Standpunkt</a:t>
            </a:r>
            <a:r>
              <a:rPr dirty="0"/>
              <a:t> / </a:t>
            </a:r>
            <a:r>
              <a:rPr dirty="0" err="1"/>
              <a:t>Zwischenresümee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2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4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de-CH" dirty="0" err="1"/>
              <a:t>Mlst</a:t>
            </a:r>
            <a:r>
              <a:rPr lang="de-CH" dirty="0"/>
              <a:t>.-Präsentation Nr. III  /  Gruppe 15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3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425998" y="1150597"/>
            <a:ext cx="4640690" cy="376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/>
              <a:t>GUI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Einfach gestaltet (</a:t>
            </a:r>
            <a:r>
              <a:rPr lang="de-CH" dirty="0" err="1"/>
              <a:t>Jbutton</a:t>
            </a:r>
            <a:r>
              <a:rPr lang="de-CH" dirty="0"/>
              <a:t>)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"Ein Frame " für Chat und Game</a:t>
            </a:r>
            <a:endParaRPr dirty="0"/>
          </a:p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 err="1"/>
              <a:t>Genutzte</a:t>
            </a:r>
            <a:r>
              <a:rPr dirty="0"/>
              <a:t> </a:t>
            </a:r>
            <a:r>
              <a:rPr dirty="0" err="1"/>
              <a:t>externe</a:t>
            </a:r>
            <a:r>
              <a:rPr dirty="0"/>
              <a:t> library: Apache Log4j 2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Vorteile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Levels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Timestamps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Log in </a:t>
            </a:r>
            <a:r>
              <a:rPr dirty="0" err="1"/>
              <a:t>Datei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Konfiguration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.properties </a:t>
            </a:r>
            <a:r>
              <a:rPr dirty="0" err="1"/>
              <a:t>Datei</a:t>
            </a:r>
            <a:endParaRPr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149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PowerPoint-Präsentation</vt:lpstr>
      <vt:lpstr>  Übersicht</vt:lpstr>
      <vt:lpstr>  Übersicht</vt:lpstr>
      <vt:lpstr> Outline / Spieldemonstration</vt:lpstr>
      <vt:lpstr>  Übersicht</vt:lpstr>
      <vt:lpstr> Spiellogik</vt:lpstr>
      <vt:lpstr> Spiellogik</vt:lpstr>
      <vt:lpstr>  Übersicht</vt:lpstr>
      <vt:lpstr> Technische Eigenheiten</vt:lpstr>
      <vt:lpstr> Technische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Janni Batsilas</cp:lastModifiedBy>
  <cp:revision>8</cp:revision>
  <dcterms:modified xsi:type="dcterms:W3CDTF">2020-04-15T11:53:00Z</dcterms:modified>
</cp:coreProperties>
</file>