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5"/>
            <a:ext cx="6348578" cy="531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4"/>
            <a:ext cx="2686631" cy="123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4294967295"/>
          </p:nvPr>
        </p:nvSpPr>
        <p:spPr>
          <a:xfrm>
            <a:off x="11089820" y="6404293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7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4401723" y="813884"/>
            <a:ext cx="3594891" cy="43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rPr b="1" dirty="0"/>
              <a:t>log4j2.properties </a:t>
            </a:r>
            <a:r>
              <a:rPr b="1" dirty="0" err="1"/>
              <a:t>Datei</a:t>
            </a:r>
            <a:r>
              <a:rPr b="1" dirty="0"/>
              <a:t> (</a:t>
            </a:r>
            <a:r>
              <a:rPr b="1" dirty="0" err="1"/>
              <a:t>Beispiel</a:t>
            </a:r>
            <a:r>
              <a:rPr b="1" dirty="0"/>
              <a:t>)</a:t>
            </a:r>
          </a:p>
        </p:txBody>
      </p:sp>
      <p:pic>
        <p:nvPicPr>
          <p:cNvPr id="219" name="image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1" y="1344368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8" y="2673000"/>
            <a:ext cx="6097148" cy="255641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3511" y="1052999"/>
            <a:ext cx="9678490" cy="470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Grossen</a:t>
            </a:r>
            <a:r>
              <a:rPr dirty="0"/>
              <a:t> und </a:t>
            </a:r>
            <a:r>
              <a:rPr dirty="0" err="1"/>
              <a:t>Ganzen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dirty="0" err="1"/>
              <a:t>Drehungen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44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418555" y="1052999"/>
            <a:ext cx="9678490" cy="476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Projektplan</a:t>
            </a:r>
            <a:r>
              <a:rPr dirty="0"/>
              <a:t>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535399" y="3136612"/>
            <a:ext cx="7236002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51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7"/>
            <a:ext cx="540000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/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	Outline / Spieldemonstration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7" name="image11.png" descr="Bildschirmfoto 2020-04-14 um 22.53.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04" y="920419"/>
            <a:ext cx="7525653" cy="5231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7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5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3" name="Shape 183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4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25999" y="1150596"/>
            <a:ext cx="11434568" cy="593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Stapel</a:t>
            </a:r>
            <a:r>
              <a:rPr dirty="0"/>
              <a:t> – und </a:t>
            </a:r>
            <a:r>
              <a:rPr dirty="0" err="1"/>
              <a:t>Kartenverwaltung</a:t>
            </a:r>
            <a:r>
              <a:rPr dirty="0"/>
              <a:t> </a:t>
            </a:r>
            <a:r>
              <a:rPr dirty="0" err="1"/>
              <a:t>zentral</a:t>
            </a:r>
            <a:r>
              <a:rPr dirty="0"/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Spielerspezifische</a:t>
            </a:r>
            <a:r>
              <a:rPr dirty="0"/>
              <a:t> </a:t>
            </a:r>
            <a:r>
              <a:rPr dirty="0" err="1"/>
              <a:t>Stapel</a:t>
            </a:r>
            <a:r>
              <a:rPr dirty="0"/>
              <a:t> (</a:t>
            </a:r>
            <a:r>
              <a:rPr dirty="0" err="1"/>
              <a:t>discardPile</a:t>
            </a:r>
            <a:r>
              <a:rPr dirty="0"/>
              <a:t>, </a:t>
            </a:r>
            <a:r>
              <a:rPr dirty="0" err="1"/>
              <a:t>handCards</a:t>
            </a:r>
            <a:r>
              <a:rPr dirty="0"/>
              <a:t>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ArrayList</a:t>
            </a:r>
            <a:r>
              <a:rPr dirty="0"/>
              <a:t>(flexible </a:t>
            </a:r>
            <a:r>
              <a:rPr dirty="0" err="1"/>
              <a:t>Grösse</a:t>
            </a:r>
            <a:r>
              <a:rPr dirty="0"/>
              <a:t>, add(), remove() </a:t>
            </a:r>
            <a:r>
              <a:rPr dirty="0" err="1"/>
              <a:t>Methoden</a:t>
            </a:r>
            <a:r>
              <a:rPr dirty="0"/>
              <a:t>)</a:t>
            </a:r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Pile </a:t>
            </a:r>
            <a:r>
              <a:rPr dirty="0" err="1"/>
              <a:t>braucht</a:t>
            </a:r>
            <a:r>
              <a:rPr dirty="0"/>
              <a:t> die </a:t>
            </a:r>
            <a:r>
              <a:rPr dirty="0" err="1"/>
              <a:t>Klasse</a:t>
            </a:r>
            <a:r>
              <a:rPr dirty="0"/>
              <a:t> Card, um </a:t>
            </a:r>
            <a:r>
              <a:rPr dirty="0" err="1"/>
              <a:t>Karten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erstellen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Game </a:t>
            </a:r>
            <a:r>
              <a:rPr dirty="0" err="1"/>
              <a:t>beinhaltet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verschiedene</a:t>
            </a:r>
            <a:br>
              <a:rPr dirty="0"/>
            </a:br>
            <a:r>
              <a:rPr dirty="0" err="1"/>
              <a:t>Kartenoperation</a:t>
            </a:r>
            <a:r>
              <a:rPr lang="de-CH" dirty="0"/>
              <a:t>en</a:t>
            </a:r>
            <a:r>
              <a:rPr dirty="0"/>
              <a:t> (</a:t>
            </a:r>
            <a:r>
              <a:rPr dirty="0" err="1"/>
              <a:t>playToMiddle</a:t>
            </a:r>
            <a:r>
              <a:rPr dirty="0"/>
              <a:t>, </a:t>
            </a:r>
            <a:r>
              <a:rPr dirty="0" err="1"/>
              <a:t>playToDiscard</a:t>
            </a:r>
            <a:r>
              <a:rPr dirty="0"/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Spielmethoden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Boolean</a:t>
            </a:r>
            <a:r>
              <a:rPr lang="de-CH" dirty="0"/>
              <a:t>-</a:t>
            </a:r>
            <a:r>
              <a:rPr dirty="0" err="1"/>
              <a:t>Werte</a:t>
            </a:r>
            <a:r>
              <a:rPr dirty="0"/>
              <a:t> </a:t>
            </a:r>
            <a:r>
              <a:rPr dirty="0" err="1"/>
              <a:t>zurück</a:t>
            </a:r>
            <a:r>
              <a:rPr dirty="0"/>
              <a:t>: </a:t>
            </a:r>
          </a:p>
          <a:p>
            <a:pPr lvl="8">
              <a:defRPr sz="2000"/>
            </a:pPr>
            <a:r>
              <a:rPr dirty="0"/>
              <a:t>	- true: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lvl="8">
              <a:defRPr sz="2000"/>
            </a:pPr>
            <a:r>
              <a:rPr dirty="0"/>
              <a:t>	- false: </a:t>
            </a:r>
            <a:r>
              <a:rPr dirty="0" err="1"/>
              <a:t>Spielzug</a:t>
            </a:r>
            <a:r>
              <a:rPr dirty="0"/>
              <a:t> </a:t>
            </a:r>
            <a:r>
              <a:rPr lang="de-CH" dirty="0" err="1"/>
              <a:t>un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pic>
        <p:nvPicPr>
          <p:cNvPr id="186" name="image12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7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91" name="Shape 191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2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1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7" y="940177"/>
            <a:ext cx="11444505" cy="5236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9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1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25997" y="1150597"/>
            <a:ext cx="6043317" cy="523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 (trace, debug, info, warn, error, fatal)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lang="de-CH" dirty="0"/>
          </a:p>
          <a:p>
            <a:pPr marL="1143000" lvl="3">
              <a:lnSpc>
                <a:spcPct val="120000"/>
              </a:lnSpc>
              <a:buSzPct val="100000"/>
              <a:defRPr sz="2000"/>
            </a:pP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Einfach</a:t>
            </a:r>
            <a:r>
              <a:rPr dirty="0"/>
              <a:t> </a:t>
            </a:r>
            <a:r>
              <a:rPr dirty="0" err="1"/>
              <a:t>gestaltet</a:t>
            </a:r>
            <a:r>
              <a:rPr dirty="0"/>
              <a:t> (</a:t>
            </a:r>
            <a:r>
              <a:rPr dirty="0" err="1"/>
              <a:t>JButton</a:t>
            </a:r>
            <a:r>
              <a:rPr dirty="0"/>
              <a:t>)</a:t>
            </a:r>
            <a:r>
              <a:rPr lang="de-CH" dirty="0"/>
              <a:t> 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Karten</a:t>
            </a:r>
            <a:r>
              <a:rPr dirty="0"/>
              <a:t> (.</a:t>
            </a:r>
            <a:r>
              <a:rPr dirty="0" err="1"/>
              <a:t>png</a:t>
            </a:r>
            <a:r>
              <a:rPr dirty="0"/>
              <a:t>)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über</a:t>
            </a:r>
            <a:r>
              <a:rPr dirty="0"/>
              <a:t> J</a:t>
            </a:r>
            <a:r>
              <a:rPr lang="de-CH" dirty="0"/>
              <a:t>B</a:t>
            </a:r>
            <a:r>
              <a:rPr dirty="0" err="1"/>
              <a:t>utton</a:t>
            </a:r>
            <a:r>
              <a:rPr dirty="0"/>
              <a:t> </a:t>
            </a:r>
            <a:r>
              <a:rPr dirty="0" err="1"/>
              <a:t>gelegt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"Ein Frame" </a:t>
            </a:r>
            <a:r>
              <a:rPr dirty="0" err="1"/>
              <a:t>für</a:t>
            </a:r>
            <a:r>
              <a:rPr dirty="0"/>
              <a:t> Chat und Game</a:t>
            </a:r>
            <a:endParaRPr lang="de-CH"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Server updatet GUI nach jedem Zug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151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 Batsilas</dc:creator>
  <cp:lastModifiedBy>Janni Batsilas</cp:lastModifiedBy>
  <cp:revision>1</cp:revision>
  <dcterms:modified xsi:type="dcterms:W3CDTF">2020-04-15T14:19:45Z</dcterms:modified>
</cp:coreProperties>
</file>