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0" r:id="rId4"/>
    <p:sldId id="261" r:id="rId5"/>
    <p:sldId id="271" r:id="rId6"/>
    <p:sldId id="272" r:id="rId7"/>
    <p:sldId id="264" r:id="rId8"/>
    <p:sldId id="273" r:id="rId9"/>
    <p:sldId id="268" r:id="rId10"/>
    <p:sldId id="269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722949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Mastertitelformat bearbeiten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r>
              <a:t>Master-Untertitelformat bearbeiten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 0">
    <p:bg>
      <p:bgPr>
        <a:solidFill>
          <a:srgbClr val="E3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r>
              <a:t>Mastertextformat bearbeiten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23" y="6404294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611423" y="473695"/>
            <a:ext cx="6348578" cy="551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sz="3500" b="1" u="sng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Meilensteinpräsentation</a:t>
            </a:r>
            <a:r>
              <a:rPr dirty="0"/>
              <a:t> </a:t>
            </a:r>
            <a:r>
              <a:rPr lang="de-CH" dirty="0"/>
              <a:t>V</a:t>
            </a:r>
            <a:endParaRPr dirty="0"/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6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Programmierprojekt</a:t>
            </a:r>
            <a:r>
              <a:rPr dirty="0"/>
              <a:t> 2020 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Implementierung</a:t>
            </a:r>
            <a:r>
              <a:rPr dirty="0"/>
              <a:t> von </a:t>
            </a:r>
            <a:r>
              <a:rPr b="1" dirty="0"/>
              <a:t>Skip-Bo ©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3000" b="1">
                <a:latin typeface="Arial"/>
                <a:ea typeface="Arial"/>
                <a:cs typeface="Arial"/>
                <a:sym typeface="Arial"/>
              </a:defRPr>
            </a:pPr>
            <a:endParaRPr b="1" dirty="0"/>
          </a:p>
          <a:p>
            <a:pPr>
              <a:lnSpc>
                <a:spcPct val="90000"/>
              </a:lnSpc>
              <a:spcBef>
                <a:spcPts val="600"/>
              </a:spcBef>
              <a:defRPr sz="3000" b="1" u="sng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Gruppe: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 b="1" u="sng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 	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Manuela </a:t>
            </a:r>
            <a:r>
              <a:rPr dirty="0" err="1"/>
              <a:t>Wildi</a:t>
            </a:r>
            <a:endParaRPr dirty="0"/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	Rao Rohan Girish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 	Guillaume Joyet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	Janni Batsilas</a:t>
            </a:r>
          </a:p>
        </p:txBody>
      </p:sp>
      <p:pic>
        <p:nvPicPr>
          <p:cNvPr id="131" name="image1.png" descr="Bildergebnis für skip b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17975">
            <a:off x="7881139" y="2164969"/>
            <a:ext cx="4099167" cy="2828197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9155735" y="4912194"/>
            <a:ext cx="2859057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Quelle:  mercadolibre.com</a:t>
            </a:r>
          </a:p>
        </p:txBody>
      </p:sp>
      <p:pic>
        <p:nvPicPr>
          <p:cNvPr id="133" name="image2.png" descr="Bildergebnis für skip b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50579">
            <a:off x="6278974" y="2543811"/>
            <a:ext cx="3412369" cy="3032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3.png" descr="Schuljun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00" y="4079849"/>
            <a:ext cx="731506" cy="731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4.png" descr="Schulmädche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000" y="3387576"/>
            <a:ext cx="731506" cy="731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image3.png" descr="Schuljun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00" y="4725510"/>
            <a:ext cx="731506" cy="7315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3.png" descr="Schuljun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00" y="5356145"/>
            <a:ext cx="731506" cy="731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7655" y="2242654"/>
            <a:ext cx="2686631" cy="12337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4038600" y="6400414"/>
            <a:ext cx="4114800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dirty="0" err="1"/>
              <a:t>Mlst</a:t>
            </a:r>
            <a:r>
              <a:rPr dirty="0"/>
              <a:t>.-</a:t>
            </a:r>
            <a:r>
              <a:rPr dirty="0" err="1"/>
              <a:t>Präsentation</a:t>
            </a:r>
            <a:r>
              <a:rPr dirty="0"/>
              <a:t> Nr. </a:t>
            </a:r>
            <a:r>
              <a:rPr lang="de-CH" dirty="0"/>
              <a:t>V</a:t>
            </a:r>
            <a:r>
              <a:rPr dirty="0"/>
              <a:t>  /  Gruppe 15</a:t>
            </a:r>
          </a:p>
        </p:txBody>
      </p:sp>
      <p:sp>
        <p:nvSpPr>
          <p:cNvPr id="248" name="Shape 248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</a:t>
            </a:r>
          </a:p>
        </p:txBody>
      </p:sp>
      <p:sp>
        <p:nvSpPr>
          <p:cNvPr id="249" name="Shape 249"/>
          <p:cNvSpPr>
            <a:spLocks noGrp="1"/>
          </p:cNvSpPr>
          <p:nvPr>
            <p:ph type="sldNum" sz="quarter" idx="4294967295"/>
          </p:nvPr>
        </p:nvSpPr>
        <p:spPr>
          <a:xfrm>
            <a:off x="11089816" y="6404292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4535399" y="3136612"/>
            <a:ext cx="7236002" cy="561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 b="1" i="1"/>
            </a:lvl1pPr>
          </a:lstStyle>
          <a:p>
            <a:r>
              <a:t>Vielen Dank für die Aufmerksamkeit!</a:t>
            </a:r>
          </a:p>
        </p:txBody>
      </p:sp>
      <p:pic>
        <p:nvPicPr>
          <p:cNvPr id="251" name="image2.png" descr="Bildergebnis für skip b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42087">
            <a:off x="-485571" y="736124"/>
            <a:ext cx="5815389" cy="516805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132"/>
          <p:cNvSpPr/>
          <p:nvPr/>
        </p:nvSpPr>
        <p:spPr>
          <a:xfrm>
            <a:off x="1207435" y="5952201"/>
            <a:ext cx="2031987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sz="1400" dirty="0"/>
              <a:t>Quelle:  mercadolibre.com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4038600" y="6400414"/>
            <a:ext cx="4114800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rPr dirty="0" err="1"/>
              <a:t>Mlst</a:t>
            </a:r>
            <a:r>
              <a:rPr dirty="0"/>
              <a:t>.-</a:t>
            </a:r>
            <a:r>
              <a:rPr dirty="0" err="1"/>
              <a:t>Präsentation</a:t>
            </a:r>
            <a:r>
              <a:rPr dirty="0"/>
              <a:t> Nr. </a:t>
            </a:r>
            <a:r>
              <a:rPr lang="de-CH" dirty="0"/>
              <a:t>V</a:t>
            </a:r>
            <a:r>
              <a:rPr dirty="0"/>
              <a:t>  /  Gruppe 15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lang="de-CH" dirty="0"/>
              <a:t>Skip-</a:t>
            </a:r>
            <a:r>
              <a:rPr lang="de-CH" dirty="0" err="1"/>
              <a:t>Bro</a:t>
            </a:r>
            <a:r>
              <a:rPr lang="de-CH" dirty="0"/>
              <a:t>: Regeln, Ziel, Mechanik</a:t>
            </a:r>
            <a:endParaRPr dirty="0"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Spiel</a:t>
            </a:r>
            <a:r>
              <a:rPr lang="de-CH" dirty="0" err="1"/>
              <a:t>demonstration</a:t>
            </a:r>
            <a:endParaRPr dirty="0"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Technische</a:t>
            </a:r>
            <a:r>
              <a:rPr dirty="0"/>
              <a:t> </a:t>
            </a:r>
            <a:r>
              <a:rPr dirty="0" err="1"/>
              <a:t>Eigenheiten</a:t>
            </a:r>
            <a:endParaRPr dirty="0"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lang="de-CH" dirty="0"/>
              <a:t>Lektion gelernt</a:t>
            </a:r>
            <a:endParaRPr dirty="0"/>
          </a:p>
        </p:txBody>
      </p:sp>
      <p:sp>
        <p:nvSpPr>
          <p:cNvPr id="142" name="Shape 142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143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6" y="2306225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45" name="Shape 145"/>
          <p:cNvSpPr/>
          <p:nvPr/>
        </p:nvSpPr>
        <p:spPr>
          <a:xfrm>
            <a:off x="-16627" y="720436"/>
            <a:ext cx="3088629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46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5"/>
            <a:ext cx="540000" cy="540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age9.png" descr="Glühbirne und Zahnra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5" y="1241306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age10.png" descr="Fingerabdruck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3421174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Grafik 2" descr="Idee">
            <a:extLst>
              <a:ext uri="{FF2B5EF4-FFF2-40B4-BE49-F238E27FC236}">
                <a16:creationId xmlns:a16="http://schemas.microsoft.com/office/drawing/2014/main" id="{E7DF4D22-A28E-45BB-AE57-17206A066E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5216" y="4536125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4038600" y="6400414"/>
            <a:ext cx="4114800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rPr dirty="0" err="1"/>
              <a:t>Mlst</a:t>
            </a:r>
            <a:r>
              <a:rPr dirty="0"/>
              <a:t>.-</a:t>
            </a:r>
            <a:r>
              <a:rPr dirty="0" err="1"/>
              <a:t>Präsentation</a:t>
            </a:r>
            <a:r>
              <a:rPr dirty="0"/>
              <a:t> Nr. </a:t>
            </a:r>
            <a:r>
              <a:rPr lang="de-CH" dirty="0"/>
              <a:t>V</a:t>
            </a:r>
            <a:r>
              <a:rPr dirty="0"/>
              <a:t>  /  Gruppe 15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lang="de-CH" b="1" dirty="0"/>
              <a:t>Skip-</a:t>
            </a:r>
            <a:r>
              <a:rPr lang="de-CH" b="1" dirty="0" err="1"/>
              <a:t>Bro</a:t>
            </a:r>
            <a:r>
              <a:rPr lang="de-CH" b="1" dirty="0"/>
              <a:t>: Regeln, Ziel und Mechanik</a:t>
            </a:r>
            <a:endParaRPr b="1" dirty="0"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Spiel</a:t>
            </a:r>
            <a:r>
              <a:rPr lang="de-CH" dirty="0" err="1"/>
              <a:t>demonstration</a:t>
            </a:r>
            <a:endParaRPr dirty="0"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Technische</a:t>
            </a:r>
            <a:r>
              <a:rPr dirty="0"/>
              <a:t> </a:t>
            </a:r>
            <a:r>
              <a:rPr dirty="0" err="1"/>
              <a:t>Eigenheiten</a:t>
            </a:r>
            <a:endParaRPr dirty="0"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 lang="de-CH" dirty="0"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lang="de-CH" dirty="0"/>
              <a:t>Lektion gelernt</a:t>
            </a:r>
            <a:endParaRPr dirty="0"/>
          </a:p>
        </p:txBody>
      </p:sp>
      <p:sp>
        <p:nvSpPr>
          <p:cNvPr id="142" name="Shape 142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43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6" y="2306225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45" name="Shape 145"/>
          <p:cNvSpPr/>
          <p:nvPr/>
        </p:nvSpPr>
        <p:spPr>
          <a:xfrm>
            <a:off x="-16627" y="720436"/>
            <a:ext cx="3088629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46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5"/>
            <a:ext cx="540000" cy="540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age9.png" descr="Glühbirne und Zahnra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5" y="1241306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age10.png" descr="Fingerabdruck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3421174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Grafik 2" descr="Idee">
            <a:extLst>
              <a:ext uri="{FF2B5EF4-FFF2-40B4-BE49-F238E27FC236}">
                <a16:creationId xmlns:a16="http://schemas.microsoft.com/office/drawing/2014/main" id="{E7DF4D22-A28E-45BB-AE57-17206A066E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5216" y="45361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8602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3935998" y="6392731"/>
            <a:ext cx="4114804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rPr dirty="0" err="1"/>
              <a:t>Mlst</a:t>
            </a:r>
            <a:r>
              <a:rPr dirty="0"/>
              <a:t>.-</a:t>
            </a:r>
            <a:r>
              <a:rPr dirty="0" err="1"/>
              <a:t>Präsentation</a:t>
            </a:r>
            <a:r>
              <a:rPr dirty="0"/>
              <a:t> Nr. </a:t>
            </a:r>
            <a:r>
              <a:rPr lang="de-CH" dirty="0"/>
              <a:t>V</a:t>
            </a:r>
            <a:r>
              <a:rPr dirty="0"/>
              <a:t> /  Gruppe 15</a:t>
            </a:r>
          </a:p>
        </p:txBody>
      </p:sp>
      <p:sp>
        <p:nvSpPr>
          <p:cNvPr id="181" name="Shape 181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	</a:t>
            </a:r>
            <a:r>
              <a:rPr lang="de-DE" dirty="0"/>
              <a:t> Skip-</a:t>
            </a:r>
            <a:r>
              <a:rPr lang="de-DE" dirty="0" err="1"/>
              <a:t>Bro</a:t>
            </a:r>
            <a:r>
              <a:rPr lang="de-DE" dirty="0"/>
              <a:t>: Regeln, Ziel und Mechanik</a:t>
            </a:r>
            <a:endParaRPr dirty="0"/>
          </a:p>
        </p:txBody>
      </p:sp>
      <p:sp>
        <p:nvSpPr>
          <p:cNvPr id="183" name="Shape 183"/>
          <p:cNvSpPr/>
          <p:nvPr/>
        </p:nvSpPr>
        <p:spPr>
          <a:xfrm>
            <a:off x="-16627" y="720437"/>
            <a:ext cx="5719158" cy="0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84" name="image9.png" descr="Glühbirne und Zahnr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9" y="90215"/>
            <a:ext cx="540003" cy="5400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4038600" y="6400414"/>
            <a:ext cx="4114800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rPr dirty="0" err="1"/>
              <a:t>Mlst</a:t>
            </a:r>
            <a:r>
              <a:rPr dirty="0"/>
              <a:t>.-</a:t>
            </a:r>
            <a:r>
              <a:rPr dirty="0" err="1"/>
              <a:t>Präsentation</a:t>
            </a:r>
            <a:r>
              <a:rPr dirty="0"/>
              <a:t> Nr. </a:t>
            </a:r>
            <a:r>
              <a:rPr lang="de-CH" dirty="0"/>
              <a:t>V</a:t>
            </a:r>
            <a:r>
              <a:rPr dirty="0"/>
              <a:t>  /  Gruppe 15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lang="de-CH" dirty="0"/>
              <a:t>Skip-</a:t>
            </a:r>
            <a:r>
              <a:rPr lang="de-CH" dirty="0" err="1"/>
              <a:t>Bro</a:t>
            </a:r>
            <a:r>
              <a:rPr lang="de-CH" dirty="0"/>
              <a:t>: Regeln, Ziel, Mechanik</a:t>
            </a:r>
            <a:endParaRPr dirty="0"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b="1" dirty="0"/>
              <a:t>Spiel</a:t>
            </a:r>
            <a:r>
              <a:rPr lang="de-CH" b="1" dirty="0" err="1"/>
              <a:t>demonstration</a:t>
            </a:r>
            <a:endParaRPr b="1" dirty="0"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Technische</a:t>
            </a:r>
            <a:r>
              <a:rPr dirty="0"/>
              <a:t> </a:t>
            </a:r>
            <a:r>
              <a:rPr dirty="0" err="1"/>
              <a:t>Eigenheiten</a:t>
            </a:r>
            <a:endParaRPr dirty="0"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lang="de-CH" dirty="0"/>
              <a:t>Lektion gelernt</a:t>
            </a:r>
            <a:endParaRPr dirty="0"/>
          </a:p>
        </p:txBody>
      </p:sp>
      <p:sp>
        <p:nvSpPr>
          <p:cNvPr id="142" name="Shape 142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43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6" y="2306225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45" name="Shape 145"/>
          <p:cNvSpPr/>
          <p:nvPr/>
        </p:nvSpPr>
        <p:spPr>
          <a:xfrm>
            <a:off x="-16627" y="720436"/>
            <a:ext cx="3088629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46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5"/>
            <a:ext cx="540000" cy="540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age9.png" descr="Glühbirne und Zahnra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5" y="1241306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age10.png" descr="Fingerabdruck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3421174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Grafik 2" descr="Idee">
            <a:extLst>
              <a:ext uri="{FF2B5EF4-FFF2-40B4-BE49-F238E27FC236}">
                <a16:creationId xmlns:a16="http://schemas.microsoft.com/office/drawing/2014/main" id="{E7DF4D22-A28E-45BB-AE57-17206A066E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5216" y="45361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9495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4038600" y="6400414"/>
            <a:ext cx="4114800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rPr dirty="0" err="1"/>
              <a:t>Mlst</a:t>
            </a:r>
            <a:r>
              <a:rPr dirty="0"/>
              <a:t>.-</a:t>
            </a:r>
            <a:r>
              <a:rPr dirty="0" err="1"/>
              <a:t>Präsentation</a:t>
            </a:r>
            <a:r>
              <a:rPr dirty="0"/>
              <a:t> Nr. </a:t>
            </a:r>
            <a:r>
              <a:rPr lang="de-CH" dirty="0"/>
              <a:t>V</a:t>
            </a:r>
            <a:r>
              <a:rPr dirty="0"/>
              <a:t>  /  Gruppe 15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lang="de-CH" dirty="0"/>
              <a:t>Skip-</a:t>
            </a:r>
            <a:r>
              <a:rPr lang="de-CH" dirty="0" err="1"/>
              <a:t>Bro</a:t>
            </a:r>
            <a:r>
              <a:rPr lang="de-CH" dirty="0"/>
              <a:t>: Regeln, Ziel, Mechanik</a:t>
            </a:r>
            <a:endParaRPr dirty="0"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Spiel</a:t>
            </a:r>
            <a:r>
              <a:rPr lang="de-CH" dirty="0" err="1"/>
              <a:t>demonstration</a:t>
            </a:r>
            <a:endParaRPr dirty="0"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b="1" dirty="0" err="1"/>
              <a:t>Technische</a:t>
            </a:r>
            <a:r>
              <a:rPr b="1" dirty="0"/>
              <a:t> </a:t>
            </a:r>
            <a:r>
              <a:rPr b="1" dirty="0" err="1"/>
              <a:t>Eigenheiten</a:t>
            </a:r>
            <a:endParaRPr b="1" dirty="0"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lang="de-CH" dirty="0"/>
              <a:t>Lektion gelernt</a:t>
            </a:r>
            <a:endParaRPr dirty="0"/>
          </a:p>
        </p:txBody>
      </p:sp>
      <p:sp>
        <p:nvSpPr>
          <p:cNvPr id="142" name="Shape 142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143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6" y="2306225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45" name="Shape 145"/>
          <p:cNvSpPr/>
          <p:nvPr/>
        </p:nvSpPr>
        <p:spPr>
          <a:xfrm>
            <a:off x="-16627" y="720436"/>
            <a:ext cx="3088629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46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5"/>
            <a:ext cx="540000" cy="540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age9.png" descr="Glühbirne und Zahnra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5" y="1241306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age10.png" descr="Fingerabdruck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3421174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Grafik 2" descr="Idee">
            <a:extLst>
              <a:ext uri="{FF2B5EF4-FFF2-40B4-BE49-F238E27FC236}">
                <a16:creationId xmlns:a16="http://schemas.microsoft.com/office/drawing/2014/main" id="{E7DF4D22-A28E-45BB-AE57-17206A066E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5216" y="45361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6333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4038600" y="6400414"/>
            <a:ext cx="4114800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dirty="0" err="1"/>
              <a:t>Mlst</a:t>
            </a:r>
            <a:r>
              <a:rPr dirty="0"/>
              <a:t>.-</a:t>
            </a:r>
            <a:r>
              <a:rPr dirty="0" err="1"/>
              <a:t>Präsentation</a:t>
            </a:r>
            <a:r>
              <a:rPr dirty="0"/>
              <a:t> Nr. </a:t>
            </a:r>
            <a:r>
              <a:rPr lang="de-CH" dirty="0"/>
              <a:t>V</a:t>
            </a:r>
            <a:r>
              <a:rPr dirty="0"/>
              <a:t>  /  Gruppe 15</a:t>
            </a:r>
          </a:p>
        </p:txBody>
      </p:sp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Technische Eigenheiten</a:t>
            </a:r>
          </a:p>
        </p:txBody>
      </p:sp>
      <p:sp>
        <p:nvSpPr>
          <p:cNvPr id="208" name="Shape 208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-11085" y="720436"/>
            <a:ext cx="4584004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10" name="image10.png" descr="Fingerabdru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99" y="86302"/>
            <a:ext cx="547828" cy="5478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4038600" y="6400414"/>
            <a:ext cx="4114800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rPr dirty="0" err="1"/>
              <a:t>Mlst</a:t>
            </a:r>
            <a:r>
              <a:rPr dirty="0"/>
              <a:t>.-</a:t>
            </a:r>
            <a:r>
              <a:rPr dirty="0" err="1"/>
              <a:t>Präsentation</a:t>
            </a:r>
            <a:r>
              <a:rPr dirty="0"/>
              <a:t> Nr. </a:t>
            </a:r>
            <a:r>
              <a:rPr lang="de-CH" dirty="0"/>
              <a:t>V</a:t>
            </a:r>
            <a:r>
              <a:rPr dirty="0"/>
              <a:t>  /  Gruppe 15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lang="de-CH" dirty="0"/>
              <a:t>Skip-</a:t>
            </a:r>
            <a:r>
              <a:rPr lang="de-CH" dirty="0" err="1"/>
              <a:t>Bro</a:t>
            </a:r>
            <a:r>
              <a:rPr lang="de-CH" dirty="0"/>
              <a:t>: Regeln, Ziel, Mechanik</a:t>
            </a:r>
            <a:endParaRPr dirty="0"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Spiel</a:t>
            </a:r>
            <a:r>
              <a:rPr lang="de-CH" dirty="0" err="1"/>
              <a:t>demonstration</a:t>
            </a:r>
            <a:endParaRPr dirty="0"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Technische</a:t>
            </a:r>
            <a:r>
              <a:rPr dirty="0"/>
              <a:t> </a:t>
            </a:r>
            <a:r>
              <a:rPr dirty="0" err="1"/>
              <a:t>Eigenheiten</a:t>
            </a:r>
            <a:endParaRPr dirty="0"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lang="de-CH" b="1" dirty="0"/>
              <a:t>Lektion gelernt</a:t>
            </a:r>
            <a:endParaRPr b="1" dirty="0"/>
          </a:p>
        </p:txBody>
      </p:sp>
      <p:sp>
        <p:nvSpPr>
          <p:cNvPr id="142" name="Shape 142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143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6" y="2306225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45" name="Shape 145"/>
          <p:cNvSpPr/>
          <p:nvPr/>
        </p:nvSpPr>
        <p:spPr>
          <a:xfrm>
            <a:off x="-16627" y="720436"/>
            <a:ext cx="3088629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46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5"/>
            <a:ext cx="540000" cy="540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age9.png" descr="Glühbirne und Zahnra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5" y="1241306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age10.png" descr="Fingerabdruck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3421174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Grafik 2" descr="Idee">
            <a:extLst>
              <a:ext uri="{FF2B5EF4-FFF2-40B4-BE49-F238E27FC236}">
                <a16:creationId xmlns:a16="http://schemas.microsoft.com/office/drawing/2014/main" id="{E7DF4D22-A28E-45BB-AE57-17206A066E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5216" y="45361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6867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4038600" y="6400414"/>
            <a:ext cx="4114800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dirty="0" err="1"/>
              <a:t>Mlst</a:t>
            </a:r>
            <a:r>
              <a:rPr dirty="0"/>
              <a:t>.-</a:t>
            </a:r>
            <a:r>
              <a:rPr dirty="0" err="1"/>
              <a:t>Präsentation</a:t>
            </a:r>
            <a:r>
              <a:rPr dirty="0"/>
              <a:t> Nr. </a:t>
            </a:r>
            <a:r>
              <a:rPr lang="de-CH" dirty="0"/>
              <a:t>V</a:t>
            </a:r>
            <a:r>
              <a:rPr dirty="0"/>
              <a:t>  /  Gruppe 15</a:t>
            </a:r>
          </a:p>
        </p:txBody>
      </p:sp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	</a:t>
            </a:r>
            <a:r>
              <a:rPr lang="de-CH" dirty="0"/>
              <a:t>Lektion gelernt</a:t>
            </a:r>
            <a:endParaRPr dirty="0"/>
          </a:p>
        </p:txBody>
      </p:sp>
      <p:sp>
        <p:nvSpPr>
          <p:cNvPr id="242" name="Shape 242"/>
          <p:cNvSpPr>
            <a:spLocks noGrp="1"/>
          </p:cNvSpPr>
          <p:nvPr>
            <p:ph type="sldNum" sz="quarter" idx="4294967295"/>
          </p:nvPr>
        </p:nvSpPr>
        <p:spPr>
          <a:xfrm>
            <a:off x="11089816" y="6404292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-11085" y="720436"/>
            <a:ext cx="5268888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418555" y="1052999"/>
            <a:ext cx="9678490" cy="5940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Arial" panose="020B0604020202020204" pitchFamily="34" charset="0"/>
              <a:buChar char="•"/>
              <a:defRPr sz="2000" b="1"/>
            </a:pPr>
            <a:r>
              <a:rPr lang="de-CH" dirty="0"/>
              <a:t>Organisatorisch:</a:t>
            </a:r>
            <a:endParaRPr dirty="0"/>
          </a:p>
          <a:p>
            <a:pPr marL="800100" lvl="1" indent="-342900">
              <a:buSzPct val="100000"/>
              <a:buChar char="-"/>
              <a:defRPr sz="2000"/>
            </a:pPr>
            <a:r>
              <a:rPr lang="de-CH" dirty="0"/>
              <a:t>Mehr Zeit für neues einplanen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lang="de-CH" dirty="0"/>
              <a:t>Genauer Informieren (</a:t>
            </a:r>
            <a:r>
              <a:rPr lang="de-CH" dirty="0" err="1"/>
              <a:t>JUnit</a:t>
            </a:r>
            <a:r>
              <a:rPr lang="de-CH" dirty="0"/>
              <a:t>-Tests)</a:t>
            </a:r>
          </a:p>
          <a:p>
            <a:pPr marL="457200" lvl="1">
              <a:buSzPct val="100000"/>
              <a:defRPr sz="2000"/>
            </a:pPr>
            <a:endParaRPr lang="de-CH" dirty="0"/>
          </a:p>
          <a:p>
            <a:pPr marL="342900" indent="-342900">
              <a:buSzPct val="100000"/>
              <a:buFont typeface="Arial" panose="020B0604020202020204" pitchFamily="34" charset="0"/>
              <a:buChar char="•"/>
              <a:defRPr sz="2000" b="1"/>
            </a:pPr>
            <a:r>
              <a:rPr lang="de-DE" dirty="0"/>
              <a:t>Programmieren: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lang="de-DE" dirty="0"/>
              <a:t>Mehr Vererbung anstatt eigenständige Klassen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lang="de-DE" dirty="0"/>
              <a:t>Wo möglich </a:t>
            </a:r>
            <a:r>
              <a:rPr lang="de-DE" dirty="0" err="1"/>
              <a:t>Enum</a:t>
            </a:r>
            <a:r>
              <a:rPr lang="de-DE" dirty="0"/>
              <a:t>-Typen verwenden 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lang="de-DE" dirty="0"/>
              <a:t>Strukturierte Vergabe von Variablennamen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lang="de-DE" dirty="0"/>
              <a:t>Verwendung von JavaFX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lang="de-DE" dirty="0"/>
              <a:t>Bessere Strukturierung von Beginn</a:t>
            </a:r>
          </a:p>
          <a:p>
            <a:pPr marL="800100" lvl="1" indent="-342900">
              <a:buSzPct val="100000"/>
              <a:buChar char="-"/>
              <a:defRPr sz="2000"/>
            </a:pPr>
            <a:endParaRPr lang="de-DE" dirty="0"/>
          </a:p>
          <a:p>
            <a:pPr marL="342900" indent="-342900">
              <a:buSzPct val="100000"/>
              <a:buFont typeface="Arial" panose="020B0604020202020204" pitchFamily="34" charset="0"/>
              <a:buChar char="•"/>
              <a:defRPr sz="2000" b="1"/>
            </a:pPr>
            <a:r>
              <a:rPr lang="de-DE" dirty="0" err="1"/>
              <a:t>Junit</a:t>
            </a:r>
            <a:r>
              <a:rPr lang="de-DE" dirty="0"/>
              <a:t>-Tests:</a:t>
            </a:r>
          </a:p>
          <a:p>
            <a:pPr marL="457200" lvl="1">
              <a:buSzPct val="100000"/>
              <a:defRPr sz="2000"/>
            </a:pPr>
            <a:r>
              <a:rPr lang="de-DE" dirty="0"/>
              <a:t>- </a:t>
            </a:r>
          </a:p>
          <a:p>
            <a:pPr marL="457200" lvl="1">
              <a:buSzPct val="100000"/>
              <a:defRPr sz="2000"/>
            </a:pPr>
            <a:endParaRPr lang="de-DE" dirty="0"/>
          </a:p>
          <a:p>
            <a:pPr marL="457200" lvl="1">
              <a:buSzPct val="100000"/>
              <a:defRPr sz="2000"/>
            </a:pPr>
            <a:endParaRPr lang="de-DE" dirty="0"/>
          </a:p>
          <a:p>
            <a:pPr marL="457200" lvl="1">
              <a:buSzPct val="100000"/>
              <a:defRPr sz="2000"/>
            </a:pPr>
            <a:endParaRPr lang="de-DE" dirty="0"/>
          </a:p>
          <a:p>
            <a:pPr marL="800100" lvl="1" indent="-342900">
              <a:buSzPct val="100000"/>
              <a:buChar char="-"/>
              <a:defRPr sz="2000"/>
            </a:pPr>
            <a:endParaRPr lang="de-CH" dirty="0"/>
          </a:p>
          <a:p>
            <a:pPr marL="800100" lvl="1" indent="-342900">
              <a:buSzPct val="100000"/>
              <a:buChar char="-"/>
              <a:defRPr sz="2000"/>
            </a:pPr>
            <a:endParaRPr lang="de-CH" dirty="0"/>
          </a:p>
          <a:p>
            <a:pPr marL="800100" lvl="1" indent="-342900">
              <a:buSzPct val="100000"/>
              <a:buChar char="-"/>
              <a:defRPr sz="2000"/>
            </a:pPr>
            <a:endParaRPr lang="de-CH" dirty="0"/>
          </a:p>
        </p:txBody>
      </p:sp>
      <p:pic>
        <p:nvPicPr>
          <p:cNvPr id="8" name="Grafik 7" descr="Idee">
            <a:extLst>
              <a:ext uri="{FF2B5EF4-FFF2-40B4-BE49-F238E27FC236}">
                <a16:creationId xmlns:a16="http://schemas.microsoft.com/office/drawing/2014/main" id="{98AEA2DE-820C-4354-B908-50FEC3CC8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067" y="63730"/>
            <a:ext cx="592975" cy="59297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Breitbild</PresentationFormat>
  <Paragraphs>97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  Übersicht</vt:lpstr>
      <vt:lpstr>  Übersicht</vt:lpstr>
      <vt:lpstr>  Skip-Bro: Regeln, Ziel und Mechanik</vt:lpstr>
      <vt:lpstr>  Übersicht</vt:lpstr>
      <vt:lpstr>  Übersicht</vt:lpstr>
      <vt:lpstr> Technische Eigenheiten</vt:lpstr>
      <vt:lpstr>  Übersicht</vt:lpstr>
      <vt:lpstr> Lektion gelernt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Janni Batsilas</dc:creator>
  <cp:lastModifiedBy>Janni Batsilas</cp:lastModifiedBy>
  <cp:revision>11</cp:revision>
  <dcterms:modified xsi:type="dcterms:W3CDTF">2020-05-09T13:27:08Z</dcterms:modified>
</cp:coreProperties>
</file>