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2" r:id="rId6"/>
    <p:sldId id="275" r:id="rId7"/>
    <p:sldId id="269" r:id="rId8"/>
    <p:sldId id="276" r:id="rId9"/>
    <p:sldId id="277" r:id="rId10"/>
    <p:sldId id="278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F7FC"/>
    <a:srgbClr val="FA632E"/>
    <a:srgbClr val="CC3399"/>
    <a:srgbClr val="E3FDDB"/>
    <a:srgbClr val="CFF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5" autoAdjust="0"/>
    <p:restoredTop sz="86370" autoAdjust="0"/>
  </p:normalViewPr>
  <p:slideViewPr>
    <p:cSldViewPr>
      <p:cViewPr varScale="1">
        <p:scale>
          <a:sx n="98" d="100"/>
          <a:sy n="98" d="100"/>
        </p:scale>
        <p:origin x="219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A0FD-CE15-4193-B638-8AB9CF157F57}" type="datetimeFigureOut">
              <a:rPr lang="de-CH" smtClean="0"/>
              <a:t>11.04.2020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A0A10-7157-45AF-AA65-1E72945AC6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81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29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80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69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00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76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44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681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902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02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A0A10-7157-45AF-AA65-1E72945AC6C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22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B019F-BA5C-4D33-9E8E-86AF19C8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9F27B4-394A-49A5-9639-F47F5CA36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F64CC-7091-48B3-AEE4-A30DE829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E46-A02B-4BA4-AC02-EC5BBFCC54F4}" type="datetime1">
              <a:rPr lang="de-CH" smtClean="0"/>
              <a:t>11.04.2020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4AECE-29B2-43FB-A536-66822B24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8725B-D6E0-4CD0-9C13-AC6CCA3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29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C15CA-E805-4846-ACA1-BE5A1E1D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36EBD6-EDC4-4C80-AC5C-0F6F60FD6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EB1BB-B0A6-4076-8813-B019C0F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C847-EC7B-47E1-BC9F-2DF62BE3E624}" type="datetime1">
              <a:rPr lang="de-CH" smtClean="0"/>
              <a:t>11.04.2020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0AA13-E336-4A7F-8D9D-DAC2A230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14408-20FB-4DC3-A9A3-89DB4CB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50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7C7217-7DE7-4869-8A42-12573322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AAB1F5-6D88-42EB-B6C9-76901B61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AAC827-DFCB-4350-9343-97F56C52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906D-9426-45AB-B2CC-A57B880A3AC4}" type="datetime1">
              <a:rPr lang="de-CH" smtClean="0"/>
              <a:t>11.04.2020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1FB7A-219E-49DA-92B6-AF52BAED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A87EB-5081-40AC-ACE4-F26F3D5D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1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C853A-0A55-4E07-B3F4-C52FA1A6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2B790-B328-4986-8DCD-1C4C4865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EEF784-F022-4917-8470-EEF2D47A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8F9D-9704-487E-A619-421CE6891E27}" type="datetime1">
              <a:rPr lang="de-CH" smtClean="0"/>
              <a:t>11.04.2020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15B55-40B7-4052-B2A7-DC88A8FA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5E198-622C-4CED-B997-7E2C549B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4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6E0B-23EA-4783-8873-543876C4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3BFC2-FDD8-4122-B17A-97DDA8A9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5D155-BC2B-4102-B25A-6C3DC4DA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9D51-2260-4842-8079-44FE1039425D}" type="datetime1">
              <a:rPr lang="de-CH" smtClean="0"/>
              <a:t>11.04.2020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131240-F90A-4700-B18B-3A4DC25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A62F9-6525-43B6-B1A5-C861F868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481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52955-EDB1-4650-B19B-DCF385B3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AF063-2A11-458C-B245-4F4D7A3C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0830CB-DD6C-4A04-A5DC-A6CE0A80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FC6969-19DD-4A4D-B762-6EF9A826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D93B-CB95-43B0-9223-8F6264FD8831}" type="datetime1">
              <a:rPr lang="de-CH" smtClean="0"/>
              <a:t>11.04.2020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8164CD-4E96-4757-BC4A-9D3FEF13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D5EA8A-D77C-451C-8B63-654406BC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11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B5099-3D34-4580-AE97-E4A915E4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372DCB-52E6-4950-91BB-214C3C7B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BE55B-8B47-4481-8EA4-0293D0D3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B08FD3-E8C9-4D27-A929-C48C9669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4E431-C42A-48D6-941F-631FE1CD2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4860FE-D636-4750-A412-8B7F40E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F43A-6439-4787-BB2D-0D28C0C1F420}" type="datetime1">
              <a:rPr lang="de-CH" smtClean="0"/>
              <a:t>11.04.2020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1F8561-C070-4963-80D3-6D0AABC1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BF6B15-2ECF-41BD-BE7E-E844862C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6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DE36A-BCD2-4285-890C-1594A0F4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A50320-F688-41F1-8FCF-0B49467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D6-9CDF-4456-B6C8-F5C12738FF75}" type="datetime1">
              <a:rPr lang="de-CH" smtClean="0"/>
              <a:t>11.04.2020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F588BB-415C-45AD-84AB-6DC58EF8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1A4C-2F3D-40BC-B938-305D38EC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3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7DC429-2170-4E56-8153-34616B98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7661-2219-4D9B-8095-8D75132A059F}" type="datetime1">
              <a:rPr lang="de-CH" smtClean="0"/>
              <a:t>11.04.2020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C6059C-4136-4358-903E-0A3BF43B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D826F-5FCD-47E7-8F94-9711DE26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242A9-6FB5-4753-8B16-40B1504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CEC25-3C6A-479F-A47D-DF56BCAA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C64B97-449A-4DD5-99CC-217A8110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DA1FE-0C5A-4253-86B4-9C91D16D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4F6-53C8-4FEB-AA98-6C5F9BD05637}" type="datetime1">
              <a:rPr lang="de-CH" smtClean="0"/>
              <a:t>11.04.2020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163C1A-25F7-4296-B799-CE4B143C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07D3C-A49D-406F-AE4A-0B84C4E0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32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93698-0685-4C96-83AB-8F30D73D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313752-83F1-4451-81E6-0E63512C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598D2E-2B85-41E6-8858-66B87AC1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F8C551-CEBD-4123-B2C1-12E31E6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DC0-D8E8-4BBF-ADA9-E9FB7B936324}" type="datetime1">
              <a:rPr lang="de-CH" smtClean="0"/>
              <a:t>11.04.2020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E9416-D343-4514-8C22-444199A5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EB062-1652-4406-97E9-44CB0C92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4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F11BA7-BAD0-4061-9F94-8A90F646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ACA70-FF37-4332-AFDE-4E91126E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93D1F-896E-4311-8334-F1548B730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392E-208C-4465-8029-03F68F8FCC41}" type="datetime1">
              <a:rPr lang="de-CH" smtClean="0"/>
              <a:t>11.04.2020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C4248-7C5F-4AD0-A3F8-705FBE61C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Mlst.-Präsentation Nr. 1  /  Gruppe 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4B439-F9E0-499E-B27E-3E967401C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F995-1DCB-4D12-9D58-9AA9C96E9E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28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sv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5DE163B-91E5-4BB5-A405-BA1FA9B5495B}"/>
              </a:ext>
            </a:extLst>
          </p:cNvPr>
          <p:cNvSpPr/>
          <p:nvPr/>
        </p:nvSpPr>
        <p:spPr>
          <a:xfrm>
            <a:off x="611424" y="473698"/>
            <a:ext cx="6348576" cy="55184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Meilensteinpräsentation</a:t>
            </a:r>
            <a:r>
              <a:rPr lang="en-U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 II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Programmierprojekt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2020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Implementierung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Skip-Bo </a:t>
            </a: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u="sng" dirty="0">
                <a:latin typeface="Arial"/>
                <a:cs typeface="Arial"/>
              </a:rPr>
              <a:t>Gruppe: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Arial"/>
                <a:cs typeface="Arial"/>
              </a:rPr>
              <a:t> 	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Arial"/>
                <a:cs typeface="Arial"/>
              </a:rPr>
              <a:t>	Manuela </a:t>
            </a:r>
            <a:r>
              <a:rPr lang="en-US" sz="2500" dirty="0" err="1">
                <a:latin typeface="Arial"/>
                <a:cs typeface="Arial"/>
              </a:rPr>
              <a:t>Wildi</a:t>
            </a:r>
            <a:endParaRPr lang="en-US" sz="25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Rao R</a:t>
            </a:r>
            <a:r>
              <a:rPr lang="de-CH" sz="25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2500" dirty="0" err="1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 Girish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Arial"/>
                <a:cs typeface="Arial"/>
              </a:rPr>
              <a:t> 	Guillaume </a:t>
            </a:r>
            <a:r>
              <a:rPr lang="en-US" sz="2500" dirty="0" err="1">
                <a:latin typeface="Arial"/>
                <a:cs typeface="Arial"/>
              </a:rPr>
              <a:t>Joyet</a:t>
            </a:r>
            <a:endParaRPr lang="en-US" sz="2500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Janni Batsilas</a:t>
            </a:r>
          </a:p>
        </p:txBody>
      </p:sp>
      <p:pic>
        <p:nvPicPr>
          <p:cNvPr id="2050" name="Picture 2" descr="Bildergebnis für skip bo">
            <a:extLst>
              <a:ext uri="{FF2B5EF4-FFF2-40B4-BE49-F238E27FC236}">
                <a16:creationId xmlns:a16="http://schemas.microsoft.com/office/drawing/2014/main" id="{F5F471C9-3700-469F-897F-F22C25BF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4815" l="4882" r="93771">
                        <a14:foregroundMark x1="9091" y1="50617" x2="12121" y2="36049"/>
                        <a14:foregroundMark x1="12121" y1="36049" x2="20202" y2="25432"/>
                        <a14:foregroundMark x1="20202" y1="25432" x2="35354" y2="11111"/>
                        <a14:foregroundMark x1="62542" y1="12469" x2="42172" y2="9753"/>
                        <a14:foregroundMark x1="42172" y1="9753" x2="35017" y2="12963"/>
                        <a14:foregroundMark x1="83923" y1="73457" x2="73822" y2="68519"/>
                        <a14:foregroundMark x1="73822" y1="68519" x2="63805" y2="76049"/>
                        <a14:foregroundMark x1="63805" y1="76049" x2="54293" y2="60123"/>
                        <a14:foregroundMark x1="54293" y1="60123" x2="60774" y2="74815"/>
                        <a14:foregroundMark x1="60774" y1="74815" x2="52273" y2="51852"/>
                        <a14:foregroundMark x1="52273" y1="51852" x2="65488" y2="67901"/>
                        <a14:foregroundMark x1="65488" y1="67901" x2="55892" y2="45185"/>
                        <a14:foregroundMark x1="55892" y1="45185" x2="66751" y2="60494"/>
                        <a14:foregroundMark x1="66751" y1="60494" x2="55640" y2="40741"/>
                        <a14:foregroundMark x1="55640" y1="40741" x2="69192" y2="60864"/>
                        <a14:foregroundMark x1="69192" y1="60864" x2="58333" y2="36420"/>
                        <a14:foregroundMark x1="58333" y1="36420" x2="66667" y2="44815"/>
                        <a14:foregroundMark x1="66667" y1="44815" x2="75084" y2="59877"/>
                        <a14:foregroundMark x1="75084" y1="59877" x2="66919" y2="49506"/>
                        <a14:foregroundMark x1="66919" y1="49506" x2="61700" y2="36420"/>
                        <a14:foregroundMark x1="61700" y1="36420" x2="76263" y2="58642"/>
                        <a14:foregroundMark x1="76263" y1="58642" x2="64057" y2="38519"/>
                        <a14:foregroundMark x1="64057" y1="38519" x2="77609" y2="52716"/>
                        <a14:foregroundMark x1="77609" y1="52716" x2="65741" y2="31852"/>
                        <a14:foregroundMark x1="65741" y1="31852" x2="78367" y2="45802"/>
                        <a14:foregroundMark x1="78367" y1="45802" x2="66919" y2="28272"/>
                        <a14:foregroundMark x1="66919" y1="28272" x2="78283" y2="43457"/>
                        <a14:foregroundMark x1="78283" y1="43457" x2="69697" y2="28889"/>
                        <a14:foregroundMark x1="69697" y1="28889" x2="79461" y2="42469"/>
                        <a14:foregroundMark x1="79461" y1="42469" x2="72054" y2="28889"/>
                        <a14:foregroundMark x1="72054" y1="28889" x2="82492" y2="50123"/>
                        <a14:foregroundMark x1="82492" y1="50123" x2="86027" y2="65556"/>
                        <a14:foregroundMark x1="86027" y1="65556" x2="72138" y2="66914"/>
                        <a14:foregroundMark x1="72138" y1="66914" x2="60859" y2="54198"/>
                        <a14:foregroundMark x1="60859" y1="54198" x2="65488" y2="71728"/>
                        <a14:foregroundMark x1="65488" y1="71728" x2="56145" y2="50864"/>
                        <a14:foregroundMark x1="56145" y1="50864" x2="56061" y2="46173"/>
                        <a14:foregroundMark x1="58165" y1="90988" x2="51094" y2="63210"/>
                        <a14:foregroundMark x1="51094" y1="63210" x2="40993" y2="66173"/>
                        <a14:foregroundMark x1="40993" y1="66173" x2="36869" y2="79630"/>
                        <a14:foregroundMark x1="36869" y1="79630" x2="27441" y2="74815"/>
                        <a14:foregroundMark x1="27441" y1="74815" x2="10522" y2="58395"/>
                        <a14:foregroundMark x1="10522" y1="58395" x2="10522" y2="42716"/>
                        <a14:foregroundMark x1="10522" y1="42716" x2="10943" y2="42222"/>
                        <a14:foregroundMark x1="25505" y1="65062" x2="32492" y2="75926"/>
                        <a14:foregroundMark x1="32492" y1="75926" x2="37710" y2="75309"/>
                        <a14:foregroundMark x1="11869" y1="56049" x2="11195" y2="43580"/>
                        <a14:foregroundMark x1="8502" y1="55432" x2="10438" y2="56420"/>
                        <a14:foregroundMark x1="7071" y1="54938" x2="10943" y2="42222"/>
                        <a14:foregroundMark x1="6061" y1="52716" x2="10269" y2="43827"/>
                        <a14:foregroundMark x1="59091" y1="80247" x2="69024" y2="83580"/>
                        <a14:foregroundMark x1="69024" y1="83580" x2="80135" y2="79012"/>
                        <a14:foregroundMark x1="80135" y1="79012" x2="67088" y2="82716"/>
                        <a14:foregroundMark x1="67088" y1="82716" x2="80387" y2="80864"/>
                        <a14:foregroundMark x1="80387" y1="80864" x2="68098" y2="85185"/>
                        <a14:foregroundMark x1="68098" y1="85185" x2="78114" y2="84568"/>
                        <a14:foregroundMark x1="78114" y1="84568" x2="68098" y2="89012"/>
                        <a14:foregroundMark x1="68098" y1="89012" x2="58249" y2="87654"/>
                        <a14:foregroundMark x1="85690" y1="61605" x2="79882" y2="31605"/>
                        <a14:foregroundMark x1="79882" y1="31605" x2="72896" y2="21728"/>
                        <a14:foregroundMark x1="83670" y1="37160" x2="89478" y2="50123"/>
                        <a14:foregroundMark x1="89478" y1="50123" x2="82576" y2="45185"/>
                        <a14:foregroundMark x1="90741" y1="68395" x2="88047" y2="54198"/>
                        <a14:foregroundMark x1="88047" y1="54198" x2="90572" y2="63704"/>
                        <a14:foregroundMark x1="91414" y1="63580" x2="87710" y2="54321"/>
                        <a14:foregroundMark x1="57828" y1="86790" x2="67677" y2="89877"/>
                        <a14:foregroundMark x1="67677" y1="89877" x2="87542" y2="80988"/>
                        <a14:foregroundMark x1="87542" y1="80988" x2="90993" y2="67284"/>
                        <a14:foregroundMark x1="90993" y1="67284" x2="89562" y2="61111"/>
                        <a14:foregroundMark x1="66330" y1="89259" x2="58165" y2="90741"/>
                        <a14:foregroundMark x1="57912" y1="92716" x2="68350" y2="90370"/>
                        <a14:foregroundMark x1="68350" y1="90370" x2="68603" y2="89877"/>
                        <a14:foregroundMark x1="59091" y1="92469" x2="58333" y2="92469"/>
                        <a14:foregroundMark x1="59259" y1="93951" x2="59259" y2="93951"/>
                        <a14:foregroundMark x1="60943" y1="93580" x2="60943" y2="93580"/>
                        <a14:foregroundMark x1="88636" y1="81358" x2="88636" y2="81358"/>
                        <a14:foregroundMark x1="92508" y1="78272" x2="92508" y2="78272"/>
                        <a14:foregroundMark x1="93182" y1="78395" x2="93182" y2="78395"/>
                        <a14:foregroundMark x1="93013" y1="78519" x2="93013" y2="78519"/>
                        <a14:foregroundMark x1="93098" y1="75062" x2="93098" y2="75062"/>
                        <a14:foregroundMark x1="92424" y1="72346" x2="92424" y2="72346"/>
                        <a14:foregroundMark x1="92003" y1="70247" x2="92003" y2="70247"/>
                        <a14:foregroundMark x1="92003" y1="70247" x2="91498" y2="67901"/>
                        <a14:foregroundMark x1="91498" y1="67654" x2="91498" y2="67654"/>
                        <a14:foregroundMark x1="91498" y1="67654" x2="91498" y2="67654"/>
                        <a14:foregroundMark x1="92088" y1="70617" x2="92088" y2="70617"/>
                        <a14:foregroundMark x1="92593" y1="74691" x2="92593" y2="74691"/>
                        <a14:foregroundMark x1="92593" y1="74691" x2="92508" y2="76420"/>
                        <a14:foregroundMark x1="92761" y1="78025" x2="92761" y2="78025"/>
                        <a14:foregroundMark x1="89731" y1="79877" x2="89731" y2="79877"/>
                        <a14:foregroundMark x1="89731" y1="79877" x2="88973" y2="81111"/>
                        <a14:foregroundMark x1="87963" y1="80988" x2="91667" y2="72346"/>
                        <a14:foregroundMark x1="34343" y1="81358" x2="34343" y2="81358"/>
                        <a14:foregroundMark x1="35606" y1="80741" x2="35606" y2="80741"/>
                        <a14:foregroundMark x1="35606" y1="80741" x2="36027" y2="81728"/>
                        <a14:foregroundMark x1="35774" y1="82469" x2="35774" y2="82469"/>
                        <a14:foregroundMark x1="32997" y1="78025" x2="32997" y2="78025"/>
                        <a14:foregroundMark x1="32997" y1="78025" x2="41751" y2="69136"/>
                        <a14:foregroundMark x1="41751" y1="69136" x2="45034" y2="63580"/>
                        <a14:foregroundMark x1="16498" y1="43827" x2="23401" y2="55926"/>
                        <a14:foregroundMark x1="23401" y1="55926" x2="18098" y2="42469"/>
                        <a14:foregroundMark x1="18098" y1="42469" x2="25168" y2="55185"/>
                        <a14:foregroundMark x1="25168" y1="55185" x2="18434" y2="42099"/>
                        <a14:foregroundMark x1="18434" y1="42099" x2="28114" y2="58889"/>
                        <a14:foregroundMark x1="28114" y1="58889" x2="29125" y2="62963"/>
                        <a14:foregroundMark x1="39394" y1="41605" x2="30724" y2="31975"/>
                        <a14:foregroundMark x1="30724" y1="31975" x2="35774" y2="44444"/>
                        <a14:foregroundMark x1="35774" y1="44444" x2="31481" y2="27037"/>
                        <a14:foregroundMark x1="31481" y1="27037" x2="35101" y2="45185"/>
                        <a14:foregroundMark x1="35101" y1="45185" x2="24411" y2="34198"/>
                        <a14:foregroundMark x1="24411" y1="34198" x2="29545" y2="53457"/>
                        <a14:foregroundMark x1="29545" y1="53457" x2="24242" y2="40000"/>
                        <a14:foregroundMark x1="24242" y1="40000" x2="31145" y2="29383"/>
                        <a14:foregroundMark x1="31145" y1="29383" x2="32071" y2="31235"/>
                        <a14:foregroundMark x1="17929" y1="26420" x2="22391" y2="21852"/>
                        <a14:foregroundMark x1="48064" y1="9630" x2="52778" y2="9012"/>
                        <a14:foregroundMark x1="56397" y1="20000" x2="45707" y2="18642"/>
                        <a14:foregroundMark x1="45707" y1="18642" x2="56313" y2="18395"/>
                        <a14:foregroundMark x1="56313" y1="18395" x2="43434" y2="15802"/>
                        <a14:foregroundMark x1="43434" y1="15802" x2="55219" y2="17037"/>
                        <a14:foregroundMark x1="55219" y1="17037" x2="44781" y2="17531"/>
                        <a14:foregroundMark x1="44781" y1="17531" x2="30471" y2="25062"/>
                        <a14:foregroundMark x1="30471" y1="25062" x2="41330" y2="19877"/>
                        <a14:foregroundMark x1="41330" y1="19877" x2="29377" y2="22840"/>
                        <a14:foregroundMark x1="29377" y1="22840" x2="41162" y2="15802"/>
                        <a14:foregroundMark x1="41162" y1="15802" x2="41751" y2="14568"/>
                        <a14:foregroundMark x1="89899" y1="49753" x2="76599" y2="26543"/>
                        <a14:foregroundMark x1="76599" y1="26543" x2="62710" y2="14198"/>
                        <a14:foregroundMark x1="66667" y1="16420" x2="69276" y2="17531"/>
                        <a14:foregroundMark x1="72391" y1="18272" x2="72391" y2="18272"/>
                        <a14:foregroundMark x1="79714" y1="28395" x2="79714" y2="28395"/>
                        <a14:foregroundMark x1="82323" y1="33827" x2="82323" y2="33827"/>
                        <a14:foregroundMark x1="90657" y1="80000" x2="90657" y2="80000"/>
                        <a14:foregroundMark x1="91667" y1="80000" x2="91667" y2="80000"/>
                        <a14:foregroundMark x1="93013" y1="79630" x2="93013" y2="79630"/>
                        <a14:foregroundMark x1="93098" y1="76667" x2="93098" y2="76667"/>
                        <a14:foregroundMark x1="93266" y1="74568" x2="93266" y2="74568"/>
                        <a14:foregroundMark x1="93350" y1="78272" x2="93350" y2="78272"/>
                        <a14:foregroundMark x1="62710" y1="93210" x2="62710" y2="93210"/>
                        <a14:foregroundMark x1="58249" y1="94815" x2="58249" y2="94815"/>
                        <a14:foregroundMark x1="93519" y1="77778" x2="93519" y2="77778"/>
                        <a14:foregroundMark x1="60859" y1="93210" x2="60859" y2="93210"/>
                        <a14:foregroundMark x1="62037" y1="92963" x2="62037" y2="92963"/>
                        <a14:foregroundMark x1="63384" y1="92716" x2="63384" y2="92716"/>
                        <a14:foregroundMark x1="31566" y1="79012" x2="31566" y2="79012"/>
                        <a14:foregroundMark x1="33333" y1="79753" x2="33333" y2="79753"/>
                        <a14:foregroundMark x1="36279" y1="81111" x2="36279" y2="81111"/>
                        <a14:foregroundMark x1="37290" y1="80000" x2="37290" y2="80000"/>
                        <a14:foregroundMark x1="37374" y1="80247" x2="37374" y2="80247"/>
                        <a14:foregroundMark x1="38468" y1="78272" x2="38468" y2="78272"/>
                        <a14:foregroundMark x1="38552" y1="79012" x2="38552" y2="79012"/>
                        <a14:foregroundMark x1="36195" y1="82963" x2="36195" y2="82963"/>
                        <a14:foregroundMark x1="36532" y1="83333" x2="36532" y2="83333"/>
                        <a14:foregroundMark x1="90993" y1="50494" x2="90993" y2="50494"/>
                        <a14:foregroundMark x1="91162" y1="50370" x2="91162" y2="50370"/>
                        <a14:foregroundMark x1="91498" y1="52469" x2="91498" y2="52469"/>
                        <a14:foregroundMark x1="92340" y1="63210" x2="92340" y2="63210"/>
                        <a14:foregroundMark x1="92845" y1="63580" x2="92845" y2="63580"/>
                        <a14:foregroundMark x1="93013" y1="63333" x2="93013" y2="63333"/>
                        <a14:foregroundMark x1="92845" y1="64691" x2="92845" y2="64691"/>
                        <a14:foregroundMark x1="92929" y1="64938" x2="92929" y2="64938"/>
                        <a14:foregroundMark x1="64899" y1="15309" x2="64899" y2="15309"/>
                        <a14:foregroundMark x1="66835" y1="13333" x2="66835" y2="13333"/>
                        <a14:foregroundMark x1="63552" y1="11975" x2="63552" y2="11975"/>
                        <a14:foregroundMark x1="63468" y1="10370" x2="63468" y2="10370"/>
                        <a14:foregroundMark x1="63973" y1="10494" x2="63973" y2="10494"/>
                        <a14:foregroundMark x1="60438" y1="10370" x2="60438" y2="10370"/>
                        <a14:foregroundMark x1="62710" y1="9753" x2="62710" y2="9753"/>
                        <a14:foregroundMark x1="72559" y1="18395" x2="72559" y2="18395"/>
                        <a14:foregroundMark x1="72727" y1="17654" x2="72727" y2="17654"/>
                        <a14:foregroundMark x1="73064" y1="17160" x2="73064" y2="17160"/>
                        <a14:foregroundMark x1="73232" y1="17531" x2="73232" y2="17531"/>
                        <a14:foregroundMark x1="73064" y1="16914" x2="73064" y2="16914"/>
                        <a14:foregroundMark x1="73653" y1="18272" x2="73653" y2="18272"/>
                        <a14:foregroundMark x1="73653" y1="17901" x2="73653" y2="17901"/>
                        <a14:foregroundMark x1="45202" y1="6667" x2="45202" y2="6667"/>
                        <a14:foregroundMark x1="53620" y1="6790" x2="53620" y2="6790"/>
                        <a14:foregroundMark x1="4966" y1="52222" x2="4966" y2="52222"/>
                        <a14:foregroundMark x1="24327" y1="49877" x2="24327" y2="49877"/>
                        <a14:foregroundMark x1="80135" y1="28272" x2="80135" y2="28272"/>
                        <a14:foregroundMark x1="89815" y1="48272" x2="89815" y2="48272"/>
                        <a14:foregroundMark x1="93266" y1="63704" x2="93266" y2="63704"/>
                        <a14:foregroundMark x1="73316" y1="17901" x2="73316" y2="17901"/>
                        <a14:foregroundMark x1="73653" y1="17284" x2="73653" y2="17284"/>
                        <a14:foregroundMark x1="65152" y1="11235" x2="65152" y2="11235"/>
                        <a14:foregroundMark x1="23401" y1="50370" x2="23401" y2="50370"/>
                        <a14:foregroundMark x1="73569" y1="18889" x2="73569" y2="18889"/>
                        <a14:foregroundMark x1="34764" y1="9753" x2="34764" y2="9753"/>
                        <a14:foregroundMark x1="35522" y1="9877" x2="35522" y2="9877"/>
                        <a14:foregroundMark x1="93771" y1="77407" x2="93771" y2="77407"/>
                        <a14:foregroundMark x1="39899" y1="75679" x2="39899" y2="75679"/>
                        <a14:foregroundMark x1="23990" y1="18889" x2="23990" y2="1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975">
            <a:off x="7881139" y="2164972"/>
            <a:ext cx="4099166" cy="28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A8C3ADE-B5C5-44DF-9319-D4513B4C7FAB}"/>
              </a:ext>
            </a:extLst>
          </p:cNvPr>
          <p:cNvSpPr/>
          <p:nvPr/>
        </p:nvSpPr>
        <p:spPr>
          <a:xfrm>
            <a:off x="8396508" y="6045408"/>
            <a:ext cx="272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Quelle:  mercadolibre.com</a:t>
            </a:r>
          </a:p>
        </p:txBody>
      </p:sp>
      <p:pic>
        <p:nvPicPr>
          <p:cNvPr id="2052" name="Picture 4" descr="Bildergebnis für skip bo">
            <a:extLst>
              <a:ext uri="{FF2B5EF4-FFF2-40B4-BE49-F238E27FC236}">
                <a16:creationId xmlns:a16="http://schemas.microsoft.com/office/drawing/2014/main" id="{B736945F-E2E9-47BC-9A69-CD88A2D0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33" b="90500" l="10000" r="90000">
                        <a14:foregroundMark x1="34333" y1="90583" x2="31750" y2="89500"/>
                        <a14:foregroundMark x1="35667" y1="9417" x2="39833" y2="8833"/>
                        <a14:foregroundMark x1="62333" y1="9583" x2="61167" y2="12250"/>
                        <a14:foregroundMark x1="62500" y1="20250" x2="68833" y2="26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579">
            <a:off x="6278975" y="2543812"/>
            <a:ext cx="3412367" cy="303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Schuljunge">
            <a:extLst>
              <a:ext uri="{FF2B5EF4-FFF2-40B4-BE49-F238E27FC236}">
                <a16:creationId xmlns:a16="http://schemas.microsoft.com/office/drawing/2014/main" id="{8F7148E4-2705-4A29-AC40-79D53A13A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000" y="4079850"/>
            <a:ext cx="731506" cy="731506"/>
          </a:xfrm>
          <a:prstGeom prst="rect">
            <a:avLst/>
          </a:prstGeom>
        </p:spPr>
      </p:pic>
      <p:pic>
        <p:nvPicPr>
          <p:cNvPr id="13" name="Grafik 12" descr="Schulmädchen">
            <a:extLst>
              <a:ext uri="{FF2B5EF4-FFF2-40B4-BE49-F238E27FC236}">
                <a16:creationId xmlns:a16="http://schemas.microsoft.com/office/drawing/2014/main" id="{06FFCE50-A77E-4406-B3D6-336079FC75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4000" y="3387577"/>
            <a:ext cx="731506" cy="731506"/>
          </a:xfrm>
          <a:prstGeom prst="rect">
            <a:avLst/>
          </a:prstGeom>
        </p:spPr>
      </p:pic>
      <p:pic>
        <p:nvPicPr>
          <p:cNvPr id="16" name="Grafik 15" descr="Schuljunge">
            <a:extLst>
              <a:ext uri="{FF2B5EF4-FFF2-40B4-BE49-F238E27FC236}">
                <a16:creationId xmlns:a16="http://schemas.microsoft.com/office/drawing/2014/main" id="{55332404-D8D8-4E9F-94D3-9CC4D3715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</p:spPr>
      </p:pic>
      <p:pic>
        <p:nvPicPr>
          <p:cNvPr id="17" name="Grafik 16" descr="Schuljunge">
            <a:extLst>
              <a:ext uri="{FF2B5EF4-FFF2-40B4-BE49-F238E27FC236}">
                <a16:creationId xmlns:a16="http://schemas.microsoft.com/office/drawing/2014/main" id="{2F6AFC2C-F03F-4B8A-AC28-B0EBD4D8F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000" y="5356145"/>
            <a:ext cx="731506" cy="7315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D384F42-FFF1-4E54-97A6-4A5B21F5C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657" y="2242657"/>
            <a:ext cx="2686629" cy="12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55F8-D50E-4CB7-83B6-ECCA45A2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Standpunkt / Zwischenresümee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03BB9-9D43-4203-83CB-DC161B8E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Mlst</a:t>
            </a:r>
            <a:r>
              <a:rPr lang="de-CH" dirty="0"/>
              <a:t>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10</a:t>
            </a:fld>
            <a:endParaRPr lang="de-CH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2AFA89-D0A6-4B15-AAC6-2EB58D2A16B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11083" y="720436"/>
            <a:ext cx="526888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Markierung">
            <a:extLst>
              <a:ext uri="{FF2B5EF4-FFF2-40B4-BE49-F238E27FC236}">
                <a16:creationId xmlns:a16="http://schemas.microsoft.com/office/drawing/2014/main" id="{AFA9EC31-15F0-462C-9061-A06798551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00" y="-1"/>
            <a:ext cx="696000" cy="696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8553C5-F958-4973-ABA1-D19C425C265C}"/>
              </a:ext>
            </a:extLst>
          </p:cNvPr>
          <p:cNvSpPr txBox="1"/>
          <p:nvPr/>
        </p:nvSpPr>
        <p:spPr>
          <a:xfrm>
            <a:off x="418556" y="1053000"/>
            <a:ext cx="96784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Was gut </a:t>
            </a:r>
            <a:r>
              <a:rPr lang="en-GB" sz="2000" b="1" dirty="0" err="1"/>
              <a:t>lief</a:t>
            </a:r>
            <a:r>
              <a:rPr lang="en-GB" sz="2000" b="1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Abmachungen</a:t>
            </a:r>
            <a:r>
              <a:rPr lang="en-GB" sz="2000" dirty="0"/>
              <a:t> </a:t>
            </a:r>
            <a:r>
              <a:rPr lang="en-GB" sz="2000" dirty="0" err="1"/>
              <a:t>wurden</a:t>
            </a:r>
            <a:r>
              <a:rPr lang="en-GB" sz="2000" dirty="0"/>
              <a:t> </a:t>
            </a:r>
            <a:r>
              <a:rPr lang="en-GB" sz="2000" dirty="0" err="1"/>
              <a:t>eingehalten</a:t>
            </a:r>
            <a:endParaRPr lang="en-GB" sz="2000" dirty="0"/>
          </a:p>
          <a:p>
            <a:pPr marL="800100" lvl="1" indent="-342900">
              <a:buFontTx/>
              <a:buChar char="-"/>
            </a:pPr>
            <a:r>
              <a:rPr lang="en-GB" sz="2000" dirty="0" err="1"/>
              <a:t>Keiner</a:t>
            </a:r>
            <a:r>
              <a:rPr lang="en-GB" sz="2000" dirty="0"/>
              <a:t> </a:t>
            </a:r>
            <a:r>
              <a:rPr lang="en-GB" sz="2000" dirty="0" err="1"/>
              <a:t>musste</a:t>
            </a:r>
            <a:r>
              <a:rPr lang="en-GB" sz="2000" dirty="0"/>
              <a:t> Chef sein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Wir</a:t>
            </a:r>
            <a:r>
              <a:rPr lang="en-GB" sz="2000" dirty="0"/>
              <a:t> </a:t>
            </a:r>
            <a:r>
              <a:rPr lang="en-GB" sz="2000" dirty="0" err="1"/>
              <a:t>haben</a:t>
            </a:r>
            <a:r>
              <a:rPr lang="en-GB" sz="2000" dirty="0"/>
              <a:t> </a:t>
            </a:r>
            <a:r>
              <a:rPr lang="en-GB" sz="2000" dirty="0" err="1"/>
              <a:t>uns</a:t>
            </a:r>
            <a:r>
              <a:rPr lang="en-GB" sz="2000" dirty="0"/>
              <a:t> </a:t>
            </a: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übernommen</a:t>
            </a:r>
            <a:endParaRPr lang="en-GB" sz="2000" dirty="0"/>
          </a:p>
          <a:p>
            <a:pPr marL="800100" lvl="1" indent="-342900">
              <a:buFontTx/>
              <a:buChar char="-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Was </a:t>
            </a:r>
            <a:r>
              <a:rPr lang="en-GB" sz="2000" b="1" dirty="0" err="1"/>
              <a:t>wir</a:t>
            </a:r>
            <a:r>
              <a:rPr lang="en-GB" sz="2000" b="1" dirty="0"/>
              <a:t> </a:t>
            </a:r>
            <a:r>
              <a:rPr lang="en-GB" sz="2000" b="1" dirty="0" err="1"/>
              <a:t>unterschätzt</a:t>
            </a:r>
            <a:r>
              <a:rPr lang="en-GB" sz="2000" b="1" dirty="0"/>
              <a:t> </a:t>
            </a:r>
            <a:r>
              <a:rPr lang="en-GB" sz="2000" b="1" dirty="0" err="1"/>
              <a:t>haben</a:t>
            </a:r>
            <a:r>
              <a:rPr lang="en-GB" sz="2000" b="1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Aufwand</a:t>
            </a:r>
            <a:r>
              <a:rPr lang="en-GB" sz="2000" dirty="0"/>
              <a:t> </a:t>
            </a:r>
            <a:r>
              <a:rPr lang="en-GB" sz="2000" dirty="0" err="1"/>
              <a:t>Kommunikation</a:t>
            </a:r>
            <a:r>
              <a:rPr lang="en-GB" sz="2000" dirty="0"/>
              <a:t> Server / Client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Spiellogik</a:t>
            </a:r>
            <a:r>
              <a:rPr lang="en-GB" sz="20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Aufwand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i="1" dirty="0" err="1"/>
              <a:t>gradle.build</a:t>
            </a:r>
            <a:r>
              <a:rPr lang="en-GB" sz="2000" i="1" dirty="0"/>
              <a:t> </a:t>
            </a:r>
            <a:r>
              <a:rPr lang="en-GB" sz="2000" dirty="0"/>
              <a:t>und </a:t>
            </a:r>
            <a:r>
              <a:rPr lang="en-GB" sz="2000" i="1" dirty="0"/>
              <a:t>logger</a:t>
            </a:r>
            <a:endParaRPr lang="en-GB" sz="2000" b="1" dirty="0"/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Was </a:t>
            </a:r>
            <a:r>
              <a:rPr lang="en-GB" sz="2000" b="1" dirty="0" err="1"/>
              <a:t>uns</a:t>
            </a:r>
            <a:r>
              <a:rPr lang="en-GB" sz="2000" b="1" dirty="0"/>
              <a:t> </a:t>
            </a:r>
            <a:r>
              <a:rPr lang="en-GB" sz="2000" b="1" dirty="0" err="1"/>
              <a:t>Probleme</a:t>
            </a:r>
            <a:r>
              <a:rPr lang="en-GB" sz="2000" b="1" dirty="0"/>
              <a:t> </a:t>
            </a:r>
            <a:r>
              <a:rPr lang="en-GB" sz="2000" b="1" dirty="0" err="1"/>
              <a:t>bereitete</a:t>
            </a:r>
            <a:r>
              <a:rPr lang="en-GB" sz="2000" b="1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Pushen</a:t>
            </a:r>
            <a:r>
              <a:rPr lang="en-GB" sz="2000" dirty="0"/>
              <a:t>, </a:t>
            </a:r>
            <a:r>
              <a:rPr lang="en-GB" sz="2000" dirty="0" err="1"/>
              <a:t>Mergen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Git (</a:t>
            </a:r>
            <a:r>
              <a:rPr lang="en-GB" sz="2000" dirty="0" err="1"/>
              <a:t>Knappes</a:t>
            </a:r>
            <a:r>
              <a:rPr lang="en-GB" sz="2000" dirty="0"/>
              <a:t> </a:t>
            </a:r>
            <a:r>
              <a:rPr lang="en-GB" sz="2000" dirty="0" err="1"/>
              <a:t>Zeitmanagment</a:t>
            </a:r>
            <a:r>
              <a:rPr lang="en-GB" sz="2000" dirty="0"/>
              <a:t>)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Erstellen</a:t>
            </a:r>
            <a:r>
              <a:rPr lang="en-GB" sz="2000" dirty="0"/>
              <a:t> der</a:t>
            </a:r>
            <a:r>
              <a:rPr lang="en-GB" sz="2000" i="1" dirty="0"/>
              <a:t> </a:t>
            </a:r>
            <a:r>
              <a:rPr lang="en-GB" sz="2000" i="1" dirty="0" err="1"/>
              <a:t>gradle.build</a:t>
            </a:r>
            <a:r>
              <a:rPr lang="en-GB" sz="2000" i="1" dirty="0"/>
              <a:t> </a:t>
            </a:r>
            <a:r>
              <a:rPr lang="en-GB" sz="2000" dirty="0"/>
              <a:t>-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</a:p>
          <a:p>
            <a:pPr marL="800100" lvl="1" indent="-342900">
              <a:buFontTx/>
              <a:buChar char="-"/>
            </a:pPr>
            <a:endParaRPr lang="en-GB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/>
              <a:t>Wir</a:t>
            </a:r>
            <a:r>
              <a:rPr lang="en-GB" sz="2000" b="1" dirty="0"/>
              <a:t> </a:t>
            </a:r>
            <a:r>
              <a:rPr lang="en-GB" sz="2000" b="1" dirty="0" err="1"/>
              <a:t>verbessern</a:t>
            </a:r>
            <a:r>
              <a:rPr lang="en-GB" sz="2000" b="1" dirty="0"/>
              <a:t> </a:t>
            </a:r>
            <a:r>
              <a:rPr lang="en-GB" sz="2000" b="1" dirty="0" err="1"/>
              <a:t>uns</a:t>
            </a:r>
            <a:r>
              <a:rPr lang="en-GB" sz="2000" b="1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Einen</a:t>
            </a:r>
            <a:r>
              <a:rPr lang="en-GB" sz="2000" dirty="0"/>
              <a:t> Tag </a:t>
            </a:r>
            <a:r>
              <a:rPr lang="en-GB" sz="2000" dirty="0" err="1"/>
              <a:t>vor</a:t>
            </a:r>
            <a:r>
              <a:rPr lang="en-GB" sz="2000" dirty="0"/>
              <a:t> </a:t>
            </a:r>
            <a:r>
              <a:rPr lang="en-GB" sz="2000" dirty="0" err="1"/>
              <a:t>Abgabe</a:t>
            </a:r>
            <a:r>
              <a:rPr lang="en-GB" sz="2000" dirty="0"/>
              <a:t> </a:t>
            </a:r>
            <a:r>
              <a:rPr lang="en-GB" sz="2000" dirty="0" err="1"/>
              <a:t>Fertig</a:t>
            </a:r>
            <a:endParaRPr lang="en-GB" sz="2000" dirty="0"/>
          </a:p>
          <a:p>
            <a:pPr marL="800100" lvl="1" indent="-342900">
              <a:buFontTx/>
              <a:buChar char="-"/>
            </a:pPr>
            <a:r>
              <a:rPr lang="en-GB" sz="2000" dirty="0" err="1"/>
              <a:t>Mehr</a:t>
            </a:r>
            <a:r>
              <a:rPr lang="en-GB" sz="2000" dirty="0"/>
              <a:t> Zeit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Neues</a:t>
            </a:r>
            <a:r>
              <a:rPr lang="en-GB" sz="2000" dirty="0"/>
              <a:t> (</a:t>
            </a:r>
            <a:r>
              <a:rPr lang="en-GB" sz="2000" dirty="0" err="1"/>
              <a:t>Zb</a:t>
            </a:r>
            <a:r>
              <a:rPr lang="en-GB" sz="2000" dirty="0"/>
              <a:t>. Tests) </a:t>
            </a:r>
            <a:r>
              <a:rPr lang="en-GB" sz="2000" dirty="0" err="1"/>
              <a:t>einplanen</a:t>
            </a:r>
            <a:r>
              <a:rPr lang="en-GB" sz="2000" dirty="0"/>
              <a:t> </a:t>
            </a:r>
          </a:p>
          <a:p>
            <a:pPr marL="800100" lvl="1" indent="-342900">
              <a:buFontTx/>
              <a:buChar char="-"/>
            </a:pPr>
            <a:endParaRPr lang="en-GB" sz="20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GB" sz="2000" b="1" dirty="0"/>
          </a:p>
          <a:p>
            <a:pPr lvl="1"/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42629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80EA610D-46F8-49E5-8EA7-7648FD81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B88D0A94-FFA9-496E-8014-5C0119D3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Mlst</a:t>
            </a:r>
            <a:r>
              <a:rPr lang="de-CH" dirty="0"/>
              <a:t>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11</a:t>
            </a:fld>
            <a:endParaRPr lang="de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9572A-DFDC-4901-B0F1-A871B513E76A}"/>
              </a:ext>
            </a:extLst>
          </p:cNvPr>
          <p:cNvSpPr txBox="1"/>
          <p:nvPr/>
        </p:nvSpPr>
        <p:spPr>
          <a:xfrm>
            <a:off x="4535400" y="3136612"/>
            <a:ext cx="723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i="1" dirty="0"/>
              <a:t>V</a:t>
            </a:r>
            <a:r>
              <a:rPr lang="en-CH" sz="3200" b="1" i="1" dirty="0"/>
              <a:t>i</a:t>
            </a:r>
            <a:r>
              <a:rPr lang="de-CH" sz="3200" b="1" i="1" dirty="0"/>
              <a:t>e</a:t>
            </a:r>
            <a:r>
              <a:rPr lang="en-CH" sz="3200" b="1" i="1" dirty="0"/>
              <a:t>l</a:t>
            </a:r>
            <a:r>
              <a:rPr lang="de-CH" sz="3200" b="1" i="1" dirty="0"/>
              <a:t>e</a:t>
            </a:r>
            <a:r>
              <a:rPr lang="en-CH" sz="3200" b="1" i="1" dirty="0"/>
              <a:t>n </a:t>
            </a:r>
            <a:r>
              <a:rPr lang="de-CH" sz="3200" b="1" i="1" dirty="0"/>
              <a:t>D</a:t>
            </a:r>
            <a:r>
              <a:rPr lang="en-CH" sz="3200" b="1" i="1" dirty="0"/>
              <a:t>a</a:t>
            </a:r>
            <a:r>
              <a:rPr lang="de-CH" sz="3200" b="1" i="1" dirty="0"/>
              <a:t>n</a:t>
            </a:r>
            <a:r>
              <a:rPr lang="en-CH" sz="3200" b="1" i="1" dirty="0"/>
              <a:t>k </a:t>
            </a:r>
            <a:r>
              <a:rPr lang="de-CH" sz="3200" b="1" i="1" dirty="0"/>
              <a:t>f</a:t>
            </a:r>
            <a:r>
              <a:rPr lang="en-CH" sz="3200" b="1" i="1" dirty="0"/>
              <a:t>ü</a:t>
            </a:r>
            <a:r>
              <a:rPr lang="de-CH" sz="3200" b="1" i="1" dirty="0"/>
              <a:t>r</a:t>
            </a:r>
            <a:r>
              <a:rPr lang="en-CH" sz="3200" b="1" i="1" dirty="0"/>
              <a:t> </a:t>
            </a:r>
            <a:r>
              <a:rPr lang="de-CH" sz="3200" b="1" i="1" dirty="0"/>
              <a:t>d</a:t>
            </a:r>
            <a:r>
              <a:rPr lang="en-CH" sz="3200" b="1" i="1" dirty="0"/>
              <a:t>i</a:t>
            </a:r>
            <a:r>
              <a:rPr lang="de-CH" sz="3200" b="1" i="1" dirty="0"/>
              <a:t>e</a:t>
            </a:r>
            <a:r>
              <a:rPr lang="en-CH" sz="3200" b="1" i="1" dirty="0"/>
              <a:t> </a:t>
            </a:r>
            <a:r>
              <a:rPr lang="de-CH" sz="3200" b="1" i="1" dirty="0"/>
              <a:t>A</a:t>
            </a:r>
            <a:r>
              <a:rPr lang="en-CH" sz="3200" b="1" i="1" dirty="0"/>
              <a:t>u</a:t>
            </a:r>
            <a:r>
              <a:rPr lang="de-CH" sz="3200" b="1" i="1" dirty="0"/>
              <a:t>f</a:t>
            </a:r>
            <a:r>
              <a:rPr lang="en-CH" sz="3200" b="1" i="1" dirty="0"/>
              <a:t>m</a:t>
            </a:r>
            <a:r>
              <a:rPr lang="de-CH" sz="3200" b="1" i="1" dirty="0"/>
              <a:t>e</a:t>
            </a:r>
            <a:r>
              <a:rPr lang="en-CH" sz="3200" b="1" i="1" dirty="0"/>
              <a:t>r</a:t>
            </a:r>
            <a:r>
              <a:rPr lang="de-CH" sz="3200" b="1" i="1" dirty="0"/>
              <a:t>k</a:t>
            </a:r>
            <a:r>
              <a:rPr lang="en-CH" sz="3200" b="1" i="1" dirty="0"/>
              <a:t>samkeit!</a:t>
            </a:r>
          </a:p>
        </p:txBody>
      </p:sp>
      <p:pic>
        <p:nvPicPr>
          <p:cNvPr id="9" name="Picture 4" descr="Bildergebnis für skip bo">
            <a:extLst>
              <a:ext uri="{FF2B5EF4-FFF2-40B4-BE49-F238E27FC236}">
                <a16:creationId xmlns:a16="http://schemas.microsoft.com/office/drawing/2014/main" id="{66F5C6BC-7997-4C31-A6C0-D180FA87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33" b="90500" l="10000" r="90000">
                        <a14:foregroundMark x1="34333" y1="90583" x2="31750" y2="89500"/>
                        <a14:foregroundMark x1="35667" y1="9417" x2="39833" y2="8833"/>
                        <a14:foregroundMark x1="62333" y1="9583" x2="61167" y2="12250"/>
                        <a14:foregroundMark x1="62500" y1="20250" x2="68833" y2="26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2087">
            <a:off x="-485570" y="736125"/>
            <a:ext cx="5815387" cy="516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9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494C6-7641-4B80-BD64-CCAA47C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27" y="1485000"/>
            <a:ext cx="7622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Outline / Spieldemonstration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Spiellogik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Technische Eigenheiten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Standpunkt / Zwischenresümee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2</a:t>
            </a:fld>
            <a:endParaRPr lang="de-CH"/>
          </a:p>
        </p:txBody>
      </p:sp>
      <p:pic>
        <p:nvPicPr>
          <p:cNvPr id="16" name="Grafik 15" descr="Gamecontroller">
            <a:extLst>
              <a:ext uri="{FF2B5EF4-FFF2-40B4-BE49-F238E27FC236}">
                <a16:creationId xmlns:a16="http://schemas.microsoft.com/office/drawing/2014/main" id="{DDCEDB74-6C51-4D3E-AA73-54D3290B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18" y="1265059"/>
            <a:ext cx="914400" cy="914400"/>
          </a:xfrm>
          <a:prstGeom prst="rect">
            <a:avLst/>
          </a:prstGeom>
        </p:spPr>
      </p:pic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C1BA720-C008-4131-BF6E-66454229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3EB9A9D-C4CF-496F-910E-7A9A67C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 Übersicht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B61E5D-C6A6-4F2A-9C48-4DDE7FC02BFC}"/>
              </a:ext>
            </a:extLst>
          </p:cNvPr>
          <p:cNvCxnSpPr>
            <a:cxnSpLocks/>
          </p:cNvCxnSpPr>
          <p:nvPr/>
        </p:nvCxnSpPr>
        <p:spPr>
          <a:xfrm>
            <a:off x="-16624" y="720436"/>
            <a:ext cx="30886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Präsentation mit Checkliste RNL">
            <a:extLst>
              <a:ext uri="{FF2B5EF4-FFF2-40B4-BE49-F238E27FC236}">
                <a16:creationId xmlns:a16="http://schemas.microsoft.com/office/drawing/2014/main" id="{12CA5880-E4D2-4CAE-8750-D3859EA27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859" y="90218"/>
            <a:ext cx="540000" cy="540000"/>
          </a:xfrm>
          <a:prstGeom prst="rect">
            <a:avLst/>
          </a:prstGeom>
        </p:spPr>
      </p:pic>
      <p:pic>
        <p:nvPicPr>
          <p:cNvPr id="5" name="Grafik 4" descr="Markierung">
            <a:extLst>
              <a:ext uri="{FF2B5EF4-FFF2-40B4-BE49-F238E27FC236}">
                <a16:creationId xmlns:a16="http://schemas.microsoft.com/office/drawing/2014/main" id="{E0C1BC59-C25F-4E1E-9A39-6C70A3A25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218" y="4499232"/>
            <a:ext cx="914400" cy="914400"/>
          </a:xfrm>
          <a:prstGeom prst="rect">
            <a:avLst/>
          </a:prstGeom>
        </p:spPr>
      </p:pic>
      <p:pic>
        <p:nvPicPr>
          <p:cNvPr id="7" name="Grafik 6" descr="Glühbirne und Zahnrad">
            <a:extLst>
              <a:ext uri="{FF2B5EF4-FFF2-40B4-BE49-F238E27FC236}">
                <a16:creationId xmlns:a16="http://schemas.microsoft.com/office/drawing/2014/main" id="{908BAE92-089D-44E0-8B09-E2F121847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18" y="2343116"/>
            <a:ext cx="914400" cy="914400"/>
          </a:xfrm>
          <a:prstGeom prst="rect">
            <a:avLst/>
          </a:prstGeom>
        </p:spPr>
      </p:pic>
      <p:pic>
        <p:nvPicPr>
          <p:cNvPr id="9" name="Grafik 8" descr="Fingerabdruck">
            <a:extLst>
              <a:ext uri="{FF2B5EF4-FFF2-40B4-BE49-F238E27FC236}">
                <a16:creationId xmlns:a16="http://schemas.microsoft.com/office/drawing/2014/main" id="{C7A81207-79F3-418F-90B2-9D01030B5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218" y="34211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4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F3EB9A9D-C4CF-496F-910E-7A9A67C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494C6-7641-4B80-BD64-CCAA47C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27" y="1485000"/>
            <a:ext cx="7622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000" b="1" dirty="0">
                <a:latin typeface="Arial" panose="020B0604020202020204" pitchFamily="34" charset="0"/>
                <a:cs typeface="Arial" panose="020B0604020202020204" pitchFamily="34" charset="0"/>
              </a:rPr>
              <a:t>Outline / Spieldemonstration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Spiellogik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Technische Eigenheiten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Standpunkt / Zwischenresümee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C1BA720-C008-4131-BF6E-66454229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3</a:t>
            </a:fld>
            <a:endParaRPr lang="de-CH"/>
          </a:p>
        </p:txBody>
      </p:sp>
      <p:pic>
        <p:nvPicPr>
          <p:cNvPr id="16" name="Grafik 15" descr="Gamecontroller">
            <a:extLst>
              <a:ext uri="{FF2B5EF4-FFF2-40B4-BE49-F238E27FC236}">
                <a16:creationId xmlns:a16="http://schemas.microsoft.com/office/drawing/2014/main" id="{DDCEDB74-6C51-4D3E-AA73-54D3290B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18" y="1265059"/>
            <a:ext cx="914400" cy="914400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B61E5D-C6A6-4F2A-9C48-4DDE7FC02BFC}"/>
              </a:ext>
            </a:extLst>
          </p:cNvPr>
          <p:cNvCxnSpPr>
            <a:cxnSpLocks/>
          </p:cNvCxnSpPr>
          <p:nvPr/>
        </p:nvCxnSpPr>
        <p:spPr>
          <a:xfrm>
            <a:off x="-16624" y="720436"/>
            <a:ext cx="30886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Präsentation mit Checkliste RNL">
            <a:extLst>
              <a:ext uri="{FF2B5EF4-FFF2-40B4-BE49-F238E27FC236}">
                <a16:creationId xmlns:a16="http://schemas.microsoft.com/office/drawing/2014/main" id="{12CA5880-E4D2-4CAE-8750-D3859EA27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859" y="90218"/>
            <a:ext cx="540000" cy="540000"/>
          </a:xfrm>
          <a:prstGeom prst="rect">
            <a:avLst/>
          </a:prstGeom>
        </p:spPr>
      </p:pic>
      <p:pic>
        <p:nvPicPr>
          <p:cNvPr id="5" name="Grafik 4" descr="Markierung">
            <a:extLst>
              <a:ext uri="{FF2B5EF4-FFF2-40B4-BE49-F238E27FC236}">
                <a16:creationId xmlns:a16="http://schemas.microsoft.com/office/drawing/2014/main" id="{E0C1BC59-C25F-4E1E-9A39-6C70A3A25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218" y="4499232"/>
            <a:ext cx="914400" cy="914400"/>
          </a:xfrm>
          <a:prstGeom prst="rect">
            <a:avLst/>
          </a:prstGeom>
        </p:spPr>
      </p:pic>
      <p:pic>
        <p:nvPicPr>
          <p:cNvPr id="7" name="Grafik 6" descr="Glühbirne und Zahnrad">
            <a:extLst>
              <a:ext uri="{FF2B5EF4-FFF2-40B4-BE49-F238E27FC236}">
                <a16:creationId xmlns:a16="http://schemas.microsoft.com/office/drawing/2014/main" id="{908BAE92-089D-44E0-8B09-E2F121847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18" y="2343116"/>
            <a:ext cx="914400" cy="914400"/>
          </a:xfrm>
          <a:prstGeom prst="rect">
            <a:avLst/>
          </a:prstGeom>
        </p:spPr>
      </p:pic>
      <p:pic>
        <p:nvPicPr>
          <p:cNvPr id="9" name="Grafik 8" descr="Fingerabdruck">
            <a:extLst>
              <a:ext uri="{FF2B5EF4-FFF2-40B4-BE49-F238E27FC236}">
                <a16:creationId xmlns:a16="http://schemas.microsoft.com/office/drawing/2014/main" id="{C7A81207-79F3-418F-90B2-9D01030B5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218" y="34211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3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F3EB9A9D-C4CF-496F-910E-7A9A67C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494C6-7641-4B80-BD64-CCAA47C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27" y="1485000"/>
            <a:ext cx="7622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Outline / Spieldemonstration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b="1" dirty="0">
                <a:latin typeface="Arial" panose="020B0604020202020204" pitchFamily="34" charset="0"/>
                <a:cs typeface="Arial" panose="020B0604020202020204" pitchFamily="34" charset="0"/>
              </a:rPr>
              <a:t>Spiellogik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Eigenheiten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Standpunkt / Zwischenresümee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C1BA720-C008-4131-BF6E-66454229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4</a:t>
            </a:fld>
            <a:endParaRPr lang="de-CH"/>
          </a:p>
        </p:txBody>
      </p:sp>
      <p:pic>
        <p:nvPicPr>
          <p:cNvPr id="16" name="Grafik 15" descr="Gamecontroller">
            <a:extLst>
              <a:ext uri="{FF2B5EF4-FFF2-40B4-BE49-F238E27FC236}">
                <a16:creationId xmlns:a16="http://schemas.microsoft.com/office/drawing/2014/main" id="{DDCEDB74-6C51-4D3E-AA73-54D3290B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18" y="1265059"/>
            <a:ext cx="914400" cy="914400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B61E5D-C6A6-4F2A-9C48-4DDE7FC02BFC}"/>
              </a:ext>
            </a:extLst>
          </p:cNvPr>
          <p:cNvCxnSpPr>
            <a:cxnSpLocks/>
          </p:cNvCxnSpPr>
          <p:nvPr/>
        </p:nvCxnSpPr>
        <p:spPr>
          <a:xfrm>
            <a:off x="-16624" y="720436"/>
            <a:ext cx="30886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Präsentation mit Checkliste RNL">
            <a:extLst>
              <a:ext uri="{FF2B5EF4-FFF2-40B4-BE49-F238E27FC236}">
                <a16:creationId xmlns:a16="http://schemas.microsoft.com/office/drawing/2014/main" id="{12CA5880-E4D2-4CAE-8750-D3859EA27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859" y="90218"/>
            <a:ext cx="540000" cy="540000"/>
          </a:xfrm>
          <a:prstGeom prst="rect">
            <a:avLst/>
          </a:prstGeom>
        </p:spPr>
      </p:pic>
      <p:pic>
        <p:nvPicPr>
          <p:cNvPr id="5" name="Grafik 4" descr="Markierung">
            <a:extLst>
              <a:ext uri="{FF2B5EF4-FFF2-40B4-BE49-F238E27FC236}">
                <a16:creationId xmlns:a16="http://schemas.microsoft.com/office/drawing/2014/main" id="{E0C1BC59-C25F-4E1E-9A39-6C70A3A25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218" y="4499232"/>
            <a:ext cx="914400" cy="914400"/>
          </a:xfrm>
          <a:prstGeom prst="rect">
            <a:avLst/>
          </a:prstGeom>
        </p:spPr>
      </p:pic>
      <p:pic>
        <p:nvPicPr>
          <p:cNvPr id="7" name="Grafik 6" descr="Glühbirne und Zahnrad">
            <a:extLst>
              <a:ext uri="{FF2B5EF4-FFF2-40B4-BE49-F238E27FC236}">
                <a16:creationId xmlns:a16="http://schemas.microsoft.com/office/drawing/2014/main" id="{908BAE92-089D-44E0-8B09-E2F121847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18" y="2343116"/>
            <a:ext cx="914400" cy="914400"/>
          </a:xfrm>
          <a:prstGeom prst="rect">
            <a:avLst/>
          </a:prstGeom>
        </p:spPr>
      </p:pic>
      <p:pic>
        <p:nvPicPr>
          <p:cNvPr id="9" name="Grafik 8" descr="Fingerabdruck">
            <a:extLst>
              <a:ext uri="{FF2B5EF4-FFF2-40B4-BE49-F238E27FC236}">
                <a16:creationId xmlns:a16="http://schemas.microsoft.com/office/drawing/2014/main" id="{C7A81207-79F3-418F-90B2-9D01030B5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218" y="34211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5</a:t>
            </a:fld>
            <a:endParaRPr lang="de-CH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04B3D1D-9773-4978-98C4-31D13DF1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Spiellogik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3974735-6188-42F7-870B-CCFBA924F000}"/>
              </a:ext>
            </a:extLst>
          </p:cNvPr>
          <p:cNvCxnSpPr>
            <a:cxnSpLocks/>
          </p:cNvCxnSpPr>
          <p:nvPr/>
        </p:nvCxnSpPr>
        <p:spPr>
          <a:xfrm>
            <a:off x="-16624" y="720436"/>
            <a:ext cx="30886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FC44186-4018-40DF-9A75-764893D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6000" y="6348667"/>
            <a:ext cx="4114800" cy="365125"/>
          </a:xfrm>
        </p:spPr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pic>
        <p:nvPicPr>
          <p:cNvPr id="10" name="Grafik 9" descr="Glühbirne und Zahnrad">
            <a:extLst>
              <a:ext uri="{FF2B5EF4-FFF2-40B4-BE49-F238E27FC236}">
                <a16:creationId xmlns:a16="http://schemas.microsoft.com/office/drawing/2014/main" id="{B4E26243-D6D2-4D60-A4EE-6E3B428C9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00" y="90218"/>
            <a:ext cx="540000" cy="54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C81E2CA-AB16-4076-987A-61E82708DC26}"/>
              </a:ext>
            </a:extLst>
          </p:cNvPr>
          <p:cNvSpPr txBox="1"/>
          <p:nvPr/>
        </p:nvSpPr>
        <p:spPr>
          <a:xfrm>
            <a:off x="426000" y="1150599"/>
            <a:ext cx="636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⚠️ BENUTZE DIESES TEXTFELD ALS FORMATVORLAGE ⚠️ </a:t>
            </a:r>
          </a:p>
        </p:txBody>
      </p:sp>
    </p:spTree>
    <p:extLst>
      <p:ext uri="{BB962C8B-B14F-4D97-AF65-F5344CB8AC3E}">
        <p14:creationId xmlns:p14="http://schemas.microsoft.com/office/powerpoint/2010/main" val="378086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F3EB9A9D-C4CF-496F-910E-7A9A67C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494C6-7641-4B80-BD64-CCAA47C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27" y="1485000"/>
            <a:ext cx="7622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Outline / Spieldemonstration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Spiellogik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b="1" dirty="0">
                <a:latin typeface="Arial" panose="020B0604020202020204" pitchFamily="34" charset="0"/>
                <a:cs typeface="Arial" panose="020B0604020202020204" pitchFamily="34" charset="0"/>
              </a:rPr>
              <a:t>Technische Eigenheiten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Standpunkt / Zwischenresümee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C1BA720-C008-4131-BF6E-66454229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6</a:t>
            </a:fld>
            <a:endParaRPr lang="de-CH"/>
          </a:p>
        </p:txBody>
      </p:sp>
      <p:pic>
        <p:nvPicPr>
          <p:cNvPr id="16" name="Grafik 15" descr="Gamecontroller">
            <a:extLst>
              <a:ext uri="{FF2B5EF4-FFF2-40B4-BE49-F238E27FC236}">
                <a16:creationId xmlns:a16="http://schemas.microsoft.com/office/drawing/2014/main" id="{DDCEDB74-6C51-4D3E-AA73-54D3290B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18" y="1265059"/>
            <a:ext cx="914400" cy="914400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B61E5D-C6A6-4F2A-9C48-4DDE7FC02BFC}"/>
              </a:ext>
            </a:extLst>
          </p:cNvPr>
          <p:cNvCxnSpPr>
            <a:cxnSpLocks/>
          </p:cNvCxnSpPr>
          <p:nvPr/>
        </p:nvCxnSpPr>
        <p:spPr>
          <a:xfrm>
            <a:off x="-16624" y="720436"/>
            <a:ext cx="30886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Präsentation mit Checkliste RNL">
            <a:extLst>
              <a:ext uri="{FF2B5EF4-FFF2-40B4-BE49-F238E27FC236}">
                <a16:creationId xmlns:a16="http://schemas.microsoft.com/office/drawing/2014/main" id="{12CA5880-E4D2-4CAE-8750-D3859EA27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859" y="90218"/>
            <a:ext cx="540000" cy="540000"/>
          </a:xfrm>
          <a:prstGeom prst="rect">
            <a:avLst/>
          </a:prstGeom>
        </p:spPr>
      </p:pic>
      <p:pic>
        <p:nvPicPr>
          <p:cNvPr id="5" name="Grafik 4" descr="Markierung">
            <a:extLst>
              <a:ext uri="{FF2B5EF4-FFF2-40B4-BE49-F238E27FC236}">
                <a16:creationId xmlns:a16="http://schemas.microsoft.com/office/drawing/2014/main" id="{E0C1BC59-C25F-4E1E-9A39-6C70A3A25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218" y="4499232"/>
            <a:ext cx="914400" cy="914400"/>
          </a:xfrm>
          <a:prstGeom prst="rect">
            <a:avLst/>
          </a:prstGeom>
        </p:spPr>
      </p:pic>
      <p:pic>
        <p:nvPicPr>
          <p:cNvPr id="7" name="Grafik 6" descr="Glühbirne und Zahnrad">
            <a:extLst>
              <a:ext uri="{FF2B5EF4-FFF2-40B4-BE49-F238E27FC236}">
                <a16:creationId xmlns:a16="http://schemas.microsoft.com/office/drawing/2014/main" id="{908BAE92-089D-44E0-8B09-E2F121847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18" y="2343116"/>
            <a:ext cx="914400" cy="914400"/>
          </a:xfrm>
          <a:prstGeom prst="rect">
            <a:avLst/>
          </a:prstGeom>
        </p:spPr>
      </p:pic>
      <p:pic>
        <p:nvPicPr>
          <p:cNvPr id="9" name="Grafik 8" descr="Fingerabdruck">
            <a:extLst>
              <a:ext uri="{FF2B5EF4-FFF2-40B4-BE49-F238E27FC236}">
                <a16:creationId xmlns:a16="http://schemas.microsoft.com/office/drawing/2014/main" id="{C7A81207-79F3-418F-90B2-9D01030B5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218" y="34211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5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55F8-D50E-4CB7-83B6-ECCA45A2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Eigenheiten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7</a:t>
            </a:fld>
            <a:endParaRPr lang="de-CH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2AFA89-D0A6-4B15-AAC6-2EB58D2A16BE}"/>
              </a:ext>
            </a:extLst>
          </p:cNvPr>
          <p:cNvCxnSpPr>
            <a:cxnSpLocks/>
          </p:cNvCxnSpPr>
          <p:nvPr/>
        </p:nvCxnSpPr>
        <p:spPr>
          <a:xfrm>
            <a:off x="-11083" y="720436"/>
            <a:ext cx="4584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03BB9-9D43-4203-83CB-DC161B8E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pic>
        <p:nvPicPr>
          <p:cNvPr id="9" name="Grafik 8" descr="Fingerabdruck">
            <a:extLst>
              <a:ext uri="{FF2B5EF4-FFF2-40B4-BE49-F238E27FC236}">
                <a16:creationId xmlns:a16="http://schemas.microsoft.com/office/drawing/2014/main" id="{A5DAB277-5272-4AFD-8776-7D050FFCC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00" y="86305"/>
            <a:ext cx="547826" cy="54782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D58265D-E5C8-4FAE-B00E-803E48A011A9}"/>
              </a:ext>
            </a:extLst>
          </p:cNvPr>
          <p:cNvSpPr txBox="1"/>
          <p:nvPr/>
        </p:nvSpPr>
        <p:spPr>
          <a:xfrm>
            <a:off x="426000" y="1150599"/>
            <a:ext cx="636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⚠️ BENUTZE DIESES TEXTFELD ALS FORMATVORLAGE ⚠️ </a:t>
            </a:r>
          </a:p>
        </p:txBody>
      </p:sp>
    </p:spTree>
    <p:extLst>
      <p:ext uri="{BB962C8B-B14F-4D97-AF65-F5344CB8AC3E}">
        <p14:creationId xmlns:p14="http://schemas.microsoft.com/office/powerpoint/2010/main" val="2713547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F3EB9A9D-C4CF-496F-910E-7A9A67C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494C6-7641-4B80-BD64-CCAA47C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727" y="1485000"/>
            <a:ext cx="7622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Outline / Spieldemonstration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Spiellogik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dirty="0">
                <a:latin typeface="Arial" panose="020B0604020202020204" pitchFamily="34" charset="0"/>
                <a:cs typeface="Arial" panose="020B0604020202020204" pitchFamily="34" charset="0"/>
              </a:rPr>
              <a:t>Technische Eigenheiten</a:t>
            </a:r>
          </a:p>
          <a:p>
            <a:pPr marL="0" indent="0">
              <a:buNone/>
            </a:pPr>
            <a:endParaRPr lang="de-CH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3000" b="1" dirty="0">
                <a:latin typeface="Arial" panose="020B0604020202020204" pitchFamily="34" charset="0"/>
                <a:cs typeface="Arial" panose="020B0604020202020204" pitchFamily="34" charset="0"/>
              </a:rPr>
              <a:t>Standpunkt / Zwischenresümee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C1BA720-C008-4131-BF6E-66454229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8</a:t>
            </a:fld>
            <a:endParaRPr lang="de-CH"/>
          </a:p>
        </p:txBody>
      </p:sp>
      <p:pic>
        <p:nvPicPr>
          <p:cNvPr id="16" name="Grafik 15" descr="Gamecontroller">
            <a:extLst>
              <a:ext uri="{FF2B5EF4-FFF2-40B4-BE49-F238E27FC236}">
                <a16:creationId xmlns:a16="http://schemas.microsoft.com/office/drawing/2014/main" id="{DDCEDB74-6C51-4D3E-AA73-54D3290B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18" y="1265059"/>
            <a:ext cx="914400" cy="914400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DB61E5D-C6A6-4F2A-9C48-4DDE7FC02BFC}"/>
              </a:ext>
            </a:extLst>
          </p:cNvPr>
          <p:cNvCxnSpPr>
            <a:cxnSpLocks/>
          </p:cNvCxnSpPr>
          <p:nvPr/>
        </p:nvCxnSpPr>
        <p:spPr>
          <a:xfrm>
            <a:off x="-16624" y="720436"/>
            <a:ext cx="30886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Präsentation mit Checkliste RNL">
            <a:extLst>
              <a:ext uri="{FF2B5EF4-FFF2-40B4-BE49-F238E27FC236}">
                <a16:creationId xmlns:a16="http://schemas.microsoft.com/office/drawing/2014/main" id="{12CA5880-E4D2-4CAE-8750-D3859EA27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859" y="90218"/>
            <a:ext cx="540000" cy="540000"/>
          </a:xfrm>
          <a:prstGeom prst="rect">
            <a:avLst/>
          </a:prstGeom>
        </p:spPr>
      </p:pic>
      <p:pic>
        <p:nvPicPr>
          <p:cNvPr id="5" name="Grafik 4" descr="Markierung">
            <a:extLst>
              <a:ext uri="{FF2B5EF4-FFF2-40B4-BE49-F238E27FC236}">
                <a16:creationId xmlns:a16="http://schemas.microsoft.com/office/drawing/2014/main" id="{E0C1BC59-C25F-4E1E-9A39-6C70A3A25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218" y="4499232"/>
            <a:ext cx="914400" cy="914400"/>
          </a:xfrm>
          <a:prstGeom prst="rect">
            <a:avLst/>
          </a:prstGeom>
        </p:spPr>
      </p:pic>
      <p:pic>
        <p:nvPicPr>
          <p:cNvPr id="7" name="Grafik 6" descr="Glühbirne und Zahnrad">
            <a:extLst>
              <a:ext uri="{FF2B5EF4-FFF2-40B4-BE49-F238E27FC236}">
                <a16:creationId xmlns:a16="http://schemas.microsoft.com/office/drawing/2014/main" id="{908BAE92-089D-44E0-8B09-E2F121847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18" y="2343116"/>
            <a:ext cx="914400" cy="914400"/>
          </a:xfrm>
          <a:prstGeom prst="rect">
            <a:avLst/>
          </a:prstGeom>
        </p:spPr>
      </p:pic>
      <p:pic>
        <p:nvPicPr>
          <p:cNvPr id="9" name="Grafik 8" descr="Fingerabdruck">
            <a:extLst>
              <a:ext uri="{FF2B5EF4-FFF2-40B4-BE49-F238E27FC236}">
                <a16:creationId xmlns:a16="http://schemas.microsoft.com/office/drawing/2014/main" id="{C7A81207-79F3-418F-90B2-9D01030B5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218" y="34211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1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55F8-D50E-4CB7-83B6-ECCA45A2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436"/>
          </a:xfrm>
        </p:spPr>
        <p:txBody>
          <a:bodyPr>
            <a:norm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	Standpunkt / Zwischenresümee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03BB9-9D43-4203-83CB-DC161B8E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Mlst.-Präsentation Nr. 1  /  Gruppe 15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20C7F6-FE8E-4EB1-8FB4-4A5870F1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F995-1DCB-4D12-9D58-9AA9C96E9E5B}" type="slidenum">
              <a:rPr lang="de-CH" smtClean="0"/>
              <a:t>9</a:t>
            </a:fld>
            <a:endParaRPr lang="de-CH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2AFA89-D0A6-4B15-AAC6-2EB58D2A16B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11083" y="720436"/>
            <a:ext cx="5268883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Markierung">
            <a:extLst>
              <a:ext uri="{FF2B5EF4-FFF2-40B4-BE49-F238E27FC236}">
                <a16:creationId xmlns:a16="http://schemas.microsoft.com/office/drawing/2014/main" id="{AFA9EC31-15F0-462C-9061-A06798551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00" y="-1"/>
            <a:ext cx="696000" cy="696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8553C5-F958-4973-ABA1-D19C425C265C}"/>
              </a:ext>
            </a:extLst>
          </p:cNvPr>
          <p:cNvSpPr txBox="1"/>
          <p:nvPr/>
        </p:nvSpPr>
        <p:spPr>
          <a:xfrm>
            <a:off x="413512" y="1053000"/>
            <a:ext cx="96784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/>
              <a:t>Zielvorgaben</a:t>
            </a:r>
            <a:r>
              <a:rPr lang="en-GB" sz="2000" b="1" dirty="0"/>
              <a:t> der </a:t>
            </a:r>
            <a:r>
              <a:rPr lang="en-GB" sz="2000" b="1" dirty="0" err="1"/>
              <a:t>Meilensteine</a:t>
            </a:r>
            <a:r>
              <a:rPr lang="en-GB" sz="2000" b="1" dirty="0"/>
              <a:t> </a:t>
            </a:r>
            <a:r>
              <a:rPr lang="en-GB" sz="2000" b="1" dirty="0" err="1"/>
              <a:t>bisher</a:t>
            </a:r>
            <a:r>
              <a:rPr lang="en-GB" sz="2000" b="1" dirty="0"/>
              <a:t> </a:t>
            </a:r>
            <a:r>
              <a:rPr lang="en-GB" sz="2000" b="1" dirty="0" err="1"/>
              <a:t>im</a:t>
            </a:r>
            <a:r>
              <a:rPr lang="en-GB" sz="2000" b="1" dirty="0"/>
              <a:t> </a:t>
            </a:r>
            <a:r>
              <a:rPr lang="en-GB" sz="2000" b="1" dirty="0" err="1"/>
              <a:t>grossen</a:t>
            </a:r>
            <a:r>
              <a:rPr lang="en-GB" sz="2000" b="1" dirty="0"/>
              <a:t> und </a:t>
            </a:r>
            <a:r>
              <a:rPr lang="en-GB" sz="2000" b="1" dirty="0" err="1"/>
              <a:t>ganzen</a:t>
            </a:r>
            <a:r>
              <a:rPr lang="en-GB" sz="2000" b="1" dirty="0"/>
              <a:t> </a:t>
            </a:r>
            <a:r>
              <a:rPr lang="en-GB" sz="2000" b="1" dirty="0" err="1"/>
              <a:t>erreicht</a:t>
            </a:r>
            <a:r>
              <a:rPr lang="en-GB" sz="2000" b="1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Dokumentation</a:t>
            </a:r>
            <a:r>
              <a:rPr lang="en-GB" sz="2000" dirty="0"/>
              <a:t> </a:t>
            </a:r>
            <a:r>
              <a:rPr lang="en-GB" sz="2000" dirty="0" err="1"/>
              <a:t>wurde</a:t>
            </a:r>
            <a:r>
              <a:rPr lang="en-GB" sz="2000" dirty="0"/>
              <a:t> </a:t>
            </a:r>
            <a:r>
              <a:rPr lang="en-GB" sz="2000" dirty="0" err="1"/>
              <a:t>erstellt</a:t>
            </a:r>
            <a:r>
              <a:rPr lang="en-GB" sz="20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GB" sz="2000" dirty="0"/>
              <a:t>Der Code </a:t>
            </a:r>
            <a:r>
              <a:rPr lang="en-GB" sz="2000" dirty="0" err="1"/>
              <a:t>erfüllt</a:t>
            </a:r>
            <a:r>
              <a:rPr lang="en-GB" sz="2000" dirty="0"/>
              <a:t> die </a:t>
            </a:r>
            <a:r>
              <a:rPr lang="en-GB" sz="2000" dirty="0" err="1"/>
              <a:t>verlangte</a:t>
            </a:r>
            <a:r>
              <a:rPr lang="en-GB" sz="2000" dirty="0"/>
              <a:t> </a:t>
            </a:r>
            <a:r>
              <a:rPr lang="en-GB" sz="2000" dirty="0" err="1"/>
              <a:t>Funktion</a:t>
            </a:r>
            <a:endParaRPr lang="en-GB" sz="2000" dirty="0"/>
          </a:p>
          <a:p>
            <a:pPr lvl="1"/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/>
              <a:t>Zuständigkeiten</a:t>
            </a:r>
            <a:r>
              <a:rPr lang="en-GB" sz="2000" b="1" dirty="0"/>
              <a:t> </a:t>
            </a:r>
            <a:r>
              <a:rPr lang="en-GB" sz="2000" b="1" dirty="0" err="1"/>
              <a:t>haben</a:t>
            </a:r>
            <a:r>
              <a:rPr lang="en-GB" sz="2000" b="1" dirty="0"/>
              <a:t> </a:t>
            </a:r>
            <a:r>
              <a:rPr lang="en-GB" sz="2000" b="1" dirty="0" err="1"/>
              <a:t>sich</a:t>
            </a:r>
            <a:r>
              <a:rPr lang="en-GB" sz="2000" b="1" dirty="0"/>
              <a:t> </a:t>
            </a:r>
            <a:r>
              <a:rPr lang="en-GB" sz="2000" b="1" dirty="0" err="1"/>
              <a:t>nicht</a:t>
            </a:r>
            <a:r>
              <a:rPr lang="en-GB" sz="2000" b="1" dirty="0"/>
              <a:t> </a:t>
            </a:r>
            <a:r>
              <a:rPr lang="en-GB" sz="2000" b="1" dirty="0" err="1"/>
              <a:t>geändert</a:t>
            </a:r>
            <a:r>
              <a:rPr lang="en-GB" sz="2000" b="1" dirty="0"/>
              <a:t>: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 err="1"/>
              <a:t>Keine</a:t>
            </a:r>
            <a:r>
              <a:rPr lang="en-GB" sz="2000" b="1" dirty="0"/>
              <a:t> 180° </a:t>
            </a:r>
            <a:r>
              <a:rPr lang="en-GB" sz="2000" b="1" dirty="0" err="1"/>
              <a:t>drehungen</a:t>
            </a:r>
            <a:r>
              <a:rPr lang="en-GB" sz="2000" b="1" dirty="0"/>
              <a:t>:</a:t>
            </a:r>
          </a:p>
          <a:p>
            <a:pPr marL="800100" lvl="1" indent="-342900">
              <a:buFontTx/>
              <a:buChar char="-"/>
            </a:pPr>
            <a:r>
              <a:rPr lang="en-GB" sz="2000" dirty="0" err="1"/>
              <a:t>Wir</a:t>
            </a:r>
            <a:r>
              <a:rPr lang="en-GB" sz="2000" dirty="0"/>
              <a:t> </a:t>
            </a:r>
            <a:r>
              <a:rPr lang="en-GB" sz="2000" dirty="0" err="1"/>
              <a:t>konnten</a:t>
            </a:r>
            <a:r>
              <a:rPr lang="en-GB" sz="2000" dirty="0"/>
              <a:t> das Spiel </a:t>
            </a:r>
            <a:r>
              <a:rPr lang="en-GB" sz="2000" dirty="0" err="1"/>
              <a:t>verwirklichen</a:t>
            </a:r>
            <a:r>
              <a:rPr lang="en-GB" sz="2000" dirty="0"/>
              <a:t> </a:t>
            </a:r>
            <a:r>
              <a:rPr lang="en-GB" sz="2000" dirty="0" err="1"/>
              <a:t>wie</a:t>
            </a:r>
            <a:r>
              <a:rPr lang="en-GB" sz="2000" dirty="0"/>
              <a:t> </a:t>
            </a:r>
            <a:r>
              <a:rPr lang="en-GB" sz="2000" dirty="0" err="1"/>
              <a:t>wir</a:t>
            </a:r>
            <a:r>
              <a:rPr lang="en-GB" sz="2000" dirty="0"/>
              <a:t> es </a:t>
            </a:r>
            <a:r>
              <a:rPr lang="en-GB" sz="2000" dirty="0" err="1"/>
              <a:t>uns</a:t>
            </a:r>
            <a:r>
              <a:rPr lang="en-GB" sz="2000" dirty="0"/>
              <a:t> </a:t>
            </a:r>
            <a:r>
              <a:rPr lang="en-GB" sz="2000" dirty="0" err="1"/>
              <a:t>vorgestellt</a:t>
            </a:r>
            <a:r>
              <a:rPr lang="en-GB" sz="2000" dirty="0"/>
              <a:t> </a:t>
            </a:r>
            <a:r>
              <a:rPr lang="en-GB" sz="2000" dirty="0" err="1"/>
              <a:t>haben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DC646D7-AB58-4FCC-85A3-BC3F24B7B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00" y="2673000"/>
            <a:ext cx="5184000" cy="21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Breitbild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PowerPoint-Präsentation</vt:lpstr>
      <vt:lpstr>  Übersicht</vt:lpstr>
      <vt:lpstr>  Übersicht</vt:lpstr>
      <vt:lpstr>  Übersicht</vt:lpstr>
      <vt:lpstr> Spiellogik</vt:lpstr>
      <vt:lpstr>  Übersicht</vt:lpstr>
      <vt:lpstr>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 Batsilas</dc:creator>
  <cp:lastModifiedBy>Janni Batsilas</cp:lastModifiedBy>
  <cp:revision>210</cp:revision>
  <dcterms:created xsi:type="dcterms:W3CDTF">2020-02-29T17:57:39Z</dcterms:created>
  <dcterms:modified xsi:type="dcterms:W3CDTF">2020-04-11T09:25:24Z</dcterms:modified>
</cp:coreProperties>
</file>