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Mastertitelformat bearbeiten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524000" y="3602037"/>
            <a:ext cx="9144000" cy="165576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pPr/>
            <a:r>
              <a:t>Master-Untertitelformat bearbeiten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Titeltext</a:t>
            </a:r>
          </a:p>
        </p:txBody>
      </p:sp>
      <p:sp>
        <p:nvSpPr>
          <p:cNvPr id="92" name="Shape 92"/>
          <p:cNvSpPr/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Mastertitelformat bearbeiten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 0">
    <p:bg>
      <p:bgPr>
        <a:solidFill>
          <a:srgbClr val="E3F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Mastertitelformat bearbeiten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39" name="Shape 39"/>
          <p:cNvSpPr/>
          <p:nvPr>
            <p:ph type="body" sz="quarter" idx="1"/>
          </p:nvPr>
        </p:nvSpPr>
        <p:spPr>
          <a:xfrm>
            <a:off x="831850" y="4589462"/>
            <a:ext cx="10515600" cy="150019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Mastertitelformat bearbeiten</a:t>
            </a:r>
          </a:p>
        </p:txBody>
      </p:sp>
      <p:sp>
        <p:nvSpPr>
          <p:cNvPr id="48" name="Shape 48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Mastertitelformat bearbeiten</a:t>
            </a:r>
          </a:p>
        </p:txBody>
      </p:sp>
      <p:sp>
        <p:nvSpPr>
          <p:cNvPr id="57" name="Shape 57"/>
          <p:cNvSpPr/>
          <p:nvPr>
            <p:ph type="body" sz="quarter" idx="1"/>
          </p:nvPr>
        </p:nvSpPr>
        <p:spPr>
          <a:xfrm>
            <a:off x="839787" y="1681163"/>
            <a:ext cx="5157790" cy="82391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</a:lstStyle>
          <a:p>
            <a:pPr/>
            <a:r>
              <a:t>Mastertextformat bearbeiten</a:t>
            </a:r>
          </a:p>
        </p:txBody>
      </p:sp>
      <p:sp>
        <p:nvSpPr>
          <p:cNvPr id="58" name="Shape 58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Titeltext</a:t>
            </a:r>
          </a:p>
        </p:txBody>
      </p:sp>
      <p:sp>
        <p:nvSpPr>
          <p:cNvPr id="82" name="Shape 82"/>
          <p:cNvSpPr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3" name="Shape 8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089824" y="6404294"/>
            <a:ext cx="263979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1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3F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611423" y="473693"/>
            <a:ext cx="6348578" cy="5345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1" sz="3500" u="sng">
                <a:latin typeface="Arial"/>
                <a:ea typeface="Arial"/>
                <a:cs typeface="Arial"/>
                <a:sym typeface="Arial"/>
              </a:defRPr>
            </a:pPr>
            <a:r>
              <a:t>Meilensteinpräsentation V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Programmierprojekt 2020 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Implementierung von </a:t>
            </a:r>
            <a:r>
              <a:rPr b="1"/>
              <a:t>Skip-Bo ©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b="1" sz="3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b="1" sz="3000" u="sng">
                <a:latin typeface="Arial"/>
                <a:ea typeface="Arial"/>
                <a:cs typeface="Arial"/>
                <a:sym typeface="Arial"/>
              </a:defRPr>
            </a:pPr>
            <a:r>
              <a:t>Gruppe:</a:t>
            </a:r>
            <a:r>
              <a:t>  </a:t>
            </a:r>
            <a:r>
              <a:rPr sz="3200"/>
              <a:t>Skip-Bros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b="1" sz="1000" u="sng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 	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	Manuela Wildi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 	Rao Rohan Girish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 	Guillaume Joyet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 	Janni Batsilas</a:t>
            </a:r>
          </a:p>
        </p:txBody>
      </p:sp>
      <p:pic>
        <p:nvPicPr>
          <p:cNvPr id="122" name="image1.png" descr="Bildergebnis für skip b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17975">
            <a:off x="7881139" y="2164969"/>
            <a:ext cx="4099167" cy="2828197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9155734" y="4912193"/>
            <a:ext cx="2859057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Quelle:  mercadolibre.com</a:t>
            </a:r>
          </a:p>
        </p:txBody>
      </p:sp>
      <p:pic>
        <p:nvPicPr>
          <p:cNvPr id="124" name="image2.png" descr="Bildergebnis für skip bo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1050579">
            <a:off x="6278974" y="2543811"/>
            <a:ext cx="3412369" cy="3032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image3.png" descr="Schuljun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1422" y="4067416"/>
            <a:ext cx="731507" cy="7315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image4.png" descr="Schulmädchen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1422" y="3375143"/>
            <a:ext cx="731507" cy="7315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age3.png" descr="Schuljun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1422" y="4713077"/>
            <a:ext cx="731507" cy="7315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age3.png" descr="Schuljun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1422" y="5343712"/>
            <a:ext cx="731507" cy="7315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22011" y="2342665"/>
            <a:ext cx="905123" cy="8605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4038600" y="6404292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V  /  Gruppe 15</a:t>
            </a:r>
          </a:p>
        </p:txBody>
      </p:sp>
      <p:sp>
        <p:nvSpPr>
          <p:cNvPr id="217" name="Shape 217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</a:t>
            </a:r>
          </a:p>
        </p:txBody>
      </p:sp>
      <p:sp>
        <p:nvSpPr>
          <p:cNvPr id="218" name="Shape 218"/>
          <p:cNvSpPr/>
          <p:nvPr>
            <p:ph type="sldNum" sz="quarter" idx="4294967295"/>
          </p:nvPr>
        </p:nvSpPr>
        <p:spPr>
          <a:xfrm>
            <a:off x="11089816" y="6404292"/>
            <a:ext cx="263978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9" name="Shape 219"/>
          <p:cNvSpPr/>
          <p:nvPr/>
        </p:nvSpPr>
        <p:spPr>
          <a:xfrm>
            <a:off x="4535399" y="3136612"/>
            <a:ext cx="7236002" cy="150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b="1" i="1" sz="3200"/>
            </a:pPr>
            <a:r>
              <a:t>Vielen Dank für </a:t>
            </a:r>
            <a:r>
              <a:t>eure</a:t>
            </a:r>
            <a:r>
              <a:t> Aufmerksamkeit</a:t>
            </a:r>
            <a:r>
              <a:t> und viel Erfolg bei den Prüfungen !</a:t>
            </a:r>
          </a:p>
        </p:txBody>
      </p:sp>
      <p:pic>
        <p:nvPicPr>
          <p:cNvPr id="220" name="image2.png" descr="Bildergebnis für skip b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0942087">
            <a:off x="-485571" y="736124"/>
            <a:ext cx="5815389" cy="5168056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Shape 221"/>
          <p:cNvSpPr/>
          <p:nvPr/>
        </p:nvSpPr>
        <p:spPr>
          <a:xfrm>
            <a:off x="1207435" y="5952201"/>
            <a:ext cx="2246852" cy="29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/>
            </a:lvl1pPr>
          </a:lstStyle>
          <a:p>
            <a:pPr/>
            <a:r>
              <a:t>Quelle:  mercadolibre.com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4038600" y="6404292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V  /  Gruppe 15</a:t>
            </a:r>
          </a:p>
        </p:txBody>
      </p:sp>
      <p:sp>
        <p:nvSpPr>
          <p:cNvPr id="132" name="Shape 132"/>
          <p:cNvSpPr/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Skip-Bro: Regeln, Ziel, Mechanik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Lektion gelernt</a:t>
            </a:r>
          </a:p>
        </p:txBody>
      </p:sp>
      <p:sp>
        <p:nvSpPr>
          <p:cNvPr id="133" name="Shape 133"/>
          <p:cNvSpPr/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4" name="image6.png" descr="Gamecontroll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214" y="2306223"/>
            <a:ext cx="914404" cy="914403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 Übersicht</a:t>
            </a:r>
          </a:p>
        </p:txBody>
      </p:sp>
      <p:sp>
        <p:nvSpPr>
          <p:cNvPr id="136" name="Shape 136"/>
          <p:cNvSpPr/>
          <p:nvPr/>
        </p:nvSpPr>
        <p:spPr>
          <a:xfrm>
            <a:off x="-16629" y="720436"/>
            <a:ext cx="3088632" cy="5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37" name="image7.png" descr="Präsentation mit Checkliste RN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859" y="90214"/>
            <a:ext cx="540000" cy="540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8.png" descr="Glühbirne und Zahnra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214" y="1241306"/>
            <a:ext cx="914403" cy="914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image9.png" descr="Fingerabdruck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217" y="3421174"/>
            <a:ext cx="914401" cy="9144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image10.png" descr="Ide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5214" y="4536125"/>
            <a:ext cx="914402" cy="91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4038600" y="6404292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V  /  Gruppe 15</a:t>
            </a:r>
          </a:p>
        </p:txBody>
      </p:sp>
      <p:sp>
        <p:nvSpPr>
          <p:cNvPr id="143" name="Shape 143"/>
          <p:cNvSpPr/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Skip-Bro: Regeln, Ziel und Mechanik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Lektion gelernt</a:t>
            </a:r>
          </a:p>
        </p:txBody>
      </p:sp>
      <p:sp>
        <p:nvSpPr>
          <p:cNvPr id="144" name="Shape 144"/>
          <p:cNvSpPr/>
          <p:nvPr>
            <p:ph type="sldNum" sz="quarter" idx="4294967295"/>
          </p:nvPr>
        </p:nvSpPr>
        <p:spPr>
          <a:xfrm>
            <a:off x="11169739" y="6404291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5" name="image6.png" descr="Gamecontroll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214" y="2306223"/>
            <a:ext cx="914404" cy="914403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 Übersicht</a:t>
            </a:r>
          </a:p>
        </p:txBody>
      </p:sp>
      <p:sp>
        <p:nvSpPr>
          <p:cNvPr id="147" name="Shape 147"/>
          <p:cNvSpPr/>
          <p:nvPr/>
        </p:nvSpPr>
        <p:spPr>
          <a:xfrm>
            <a:off x="-16629" y="720436"/>
            <a:ext cx="3088632" cy="4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48" name="image7.png" descr="Präsentation mit Checkliste RN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859" y="90214"/>
            <a:ext cx="540000" cy="540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8.png" descr="Glühbirne und Zahnra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214" y="1241306"/>
            <a:ext cx="914403" cy="914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9.png" descr="Fingerabdruck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217" y="3421174"/>
            <a:ext cx="914401" cy="9144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10.png" descr="Ide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5214" y="4536125"/>
            <a:ext cx="914402" cy="91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3935998" y="6396609"/>
            <a:ext cx="4114806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V /  Gruppe 15</a:t>
            </a:r>
          </a:p>
        </p:txBody>
      </p:sp>
      <p:sp>
        <p:nvSpPr>
          <p:cNvPr id="154" name="Shape 154"/>
          <p:cNvSpPr/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5" name="Shape 155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 Skip-Bro: Regeln, Ziel und Mechanik</a:t>
            </a:r>
          </a:p>
        </p:txBody>
      </p:sp>
      <p:sp>
        <p:nvSpPr>
          <p:cNvPr id="156" name="Shape 156"/>
          <p:cNvSpPr/>
          <p:nvPr/>
        </p:nvSpPr>
        <p:spPr>
          <a:xfrm>
            <a:off x="-16629" y="720436"/>
            <a:ext cx="5719161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57" name="image8.png" descr="Glühbirne und Zahnra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999" y="90214"/>
            <a:ext cx="540003" cy="540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skip-bro_screensho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75362" y="981178"/>
            <a:ext cx="8241276" cy="51689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4038600" y="6404292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V  /  Gruppe 15</a:t>
            </a:r>
          </a:p>
        </p:txBody>
      </p:sp>
      <p:sp>
        <p:nvSpPr>
          <p:cNvPr id="161" name="Shape 161"/>
          <p:cNvSpPr/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Skip-Bro: Regeln, Ziel, Mechanik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Lektion gelernt</a:t>
            </a:r>
          </a:p>
        </p:txBody>
      </p:sp>
      <p:sp>
        <p:nvSpPr>
          <p:cNvPr id="162" name="Shape 162"/>
          <p:cNvSpPr/>
          <p:nvPr>
            <p:ph type="sldNum" sz="quarter" idx="4294967295"/>
          </p:nvPr>
        </p:nvSpPr>
        <p:spPr>
          <a:xfrm>
            <a:off x="11169739" y="6404291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3" name="image6.png" descr="Gamecontroll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214" y="2306223"/>
            <a:ext cx="914404" cy="914403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 Übersicht</a:t>
            </a:r>
          </a:p>
        </p:txBody>
      </p:sp>
      <p:sp>
        <p:nvSpPr>
          <p:cNvPr id="165" name="Shape 165"/>
          <p:cNvSpPr/>
          <p:nvPr/>
        </p:nvSpPr>
        <p:spPr>
          <a:xfrm>
            <a:off x="-16629" y="720436"/>
            <a:ext cx="3088632" cy="4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66" name="image7.png" descr="Präsentation mit Checkliste RN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859" y="90214"/>
            <a:ext cx="540000" cy="540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image8.png" descr="Glühbirne und Zahnra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214" y="1241306"/>
            <a:ext cx="914403" cy="914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9.png" descr="Fingerabdruck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217" y="3421174"/>
            <a:ext cx="914401" cy="9144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10.png" descr="Ide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5214" y="4536125"/>
            <a:ext cx="914402" cy="91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4038600" y="6404292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V  /  Gruppe 15</a:t>
            </a:r>
          </a:p>
        </p:txBody>
      </p:sp>
      <p:sp>
        <p:nvSpPr>
          <p:cNvPr id="172" name="Shape 172"/>
          <p:cNvSpPr/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Skip-Bro: Regeln, Ziel, Mechanik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Lektion gelernt</a:t>
            </a:r>
          </a:p>
        </p:txBody>
      </p:sp>
      <p:sp>
        <p:nvSpPr>
          <p:cNvPr id="173" name="Shape 173"/>
          <p:cNvSpPr/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4" name="image6.png" descr="Gamecontroll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214" y="2306223"/>
            <a:ext cx="914404" cy="914403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75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 Übersicht</a:t>
            </a:r>
          </a:p>
        </p:txBody>
      </p:sp>
      <p:sp>
        <p:nvSpPr>
          <p:cNvPr id="176" name="Shape 176"/>
          <p:cNvSpPr/>
          <p:nvPr/>
        </p:nvSpPr>
        <p:spPr>
          <a:xfrm>
            <a:off x="-16629" y="720436"/>
            <a:ext cx="3088632" cy="5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77" name="image7.png" descr="Präsentation mit Checkliste RN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859" y="90214"/>
            <a:ext cx="540000" cy="540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image8.png" descr="Glühbirne und Zahnra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214" y="1241306"/>
            <a:ext cx="914403" cy="914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image9.png" descr="Fingerabdruck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217" y="3421174"/>
            <a:ext cx="914401" cy="9144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image10.png" descr="Ide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5214" y="4536125"/>
            <a:ext cx="914402" cy="91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4038600" y="6404292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V  /  Gruppe 15</a:t>
            </a:r>
          </a:p>
        </p:txBody>
      </p:sp>
      <p:sp>
        <p:nvSpPr>
          <p:cNvPr id="183" name="Shape 183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Technische Eigenheiten</a:t>
            </a:r>
          </a:p>
        </p:txBody>
      </p:sp>
      <p:sp>
        <p:nvSpPr>
          <p:cNvPr id="184" name="Shape 184"/>
          <p:cNvSpPr/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5" name="Shape 185"/>
          <p:cNvSpPr/>
          <p:nvPr/>
        </p:nvSpPr>
        <p:spPr>
          <a:xfrm>
            <a:off x="-11086" y="720436"/>
            <a:ext cx="4584007" cy="5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86" name="image9.png" descr="Fingerabdru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999" y="86301"/>
            <a:ext cx="547828" cy="547833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Shape 187"/>
          <p:cNvSpPr/>
          <p:nvPr/>
        </p:nvSpPr>
        <p:spPr>
          <a:xfrm>
            <a:off x="848484" y="1703706"/>
            <a:ext cx="5392888" cy="3450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180473" indent="-180473">
              <a:lnSpc>
                <a:spcPct val="150000"/>
              </a:lnSpc>
              <a:buSzPct val="100000"/>
              <a:buChar char="•"/>
              <a:defRPr b="1" sz="2000"/>
            </a:pPr>
            <a:r>
              <a:t>Apache Log4j2</a:t>
            </a:r>
          </a:p>
          <a:p>
            <a:pPr marL="180473" indent="-180473">
              <a:lnSpc>
                <a:spcPct val="120000"/>
              </a:lnSpc>
              <a:buSzPct val="100000"/>
              <a:buChar char="•"/>
              <a:defRPr b="1" sz="2000"/>
            </a:pPr>
            <a:r>
              <a:t>MP3SPI</a:t>
            </a:r>
          </a:p>
          <a:p>
            <a:pPr lvl="1" marL="561473" indent="-180473">
              <a:lnSpc>
                <a:spcPct val="120000"/>
              </a:lnSpc>
              <a:buSzPct val="100000"/>
              <a:buChar char="•"/>
              <a:defRPr sz="2000"/>
            </a:pPr>
            <a:r>
              <a:t>Ermöglicht abspielen von mp3 Dateien</a:t>
            </a:r>
          </a:p>
          <a:p>
            <a:pPr lvl="1" marL="561473" indent="-180473">
              <a:lnSpc>
                <a:spcPct val="120000"/>
              </a:lnSpc>
              <a:buSzPct val="100000"/>
              <a:buChar char="•"/>
              <a:defRPr sz="2000"/>
            </a:pPr>
            <a:r>
              <a:t>Intuitive Implementation</a:t>
            </a:r>
          </a:p>
          <a:p>
            <a:pPr lvl="1" marL="561473" indent="-180473">
              <a:lnSpc>
                <a:spcPct val="150000"/>
              </a:lnSpc>
              <a:buSzPct val="100000"/>
              <a:buChar char="•"/>
              <a:defRPr sz="2000"/>
            </a:pPr>
            <a:r>
              <a:t>Eigenhändige Ergänzungen</a:t>
            </a:r>
          </a:p>
          <a:p>
            <a:pPr marL="180473" indent="-180473">
              <a:lnSpc>
                <a:spcPct val="120000"/>
              </a:lnSpc>
              <a:buSzPct val="100000"/>
              <a:buChar char="•"/>
              <a:defRPr b="1" sz="2000"/>
            </a:pPr>
            <a:r>
              <a:t>WrapEditorKit Klasse</a:t>
            </a:r>
          </a:p>
          <a:p>
            <a:pPr lvl="1" marL="561473" indent="-180473">
              <a:lnSpc>
                <a:spcPct val="150000"/>
              </a:lnSpc>
              <a:buSzPct val="100000"/>
              <a:buChar char="•"/>
              <a:defRPr sz="2000"/>
            </a:pPr>
            <a:r>
              <a:t>Hilft zur korrekten Darstellung des Chats</a:t>
            </a:r>
          </a:p>
          <a:p>
            <a:pPr marL="180473" indent="-180473">
              <a:lnSpc>
                <a:spcPct val="120000"/>
              </a:lnSpc>
              <a:buSzPct val="100000"/>
              <a:buChar char="•"/>
              <a:defRPr b="1" sz="2000"/>
            </a:pPr>
            <a:r>
              <a:t>Timer</a:t>
            </a:r>
          </a:p>
          <a:p>
            <a:pPr lvl="1" marL="561473" indent="-180473">
              <a:lnSpc>
                <a:spcPct val="120000"/>
              </a:lnSpc>
              <a:buSzPct val="100000"/>
              <a:buChar char="•"/>
              <a:defRPr sz="2000"/>
            </a:pPr>
            <a:r>
              <a:t>Verzögerter Ausführung von Tasks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4038600" y="6404292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V  /  Gruppe 15</a:t>
            </a:r>
          </a:p>
        </p:txBody>
      </p:sp>
      <p:sp>
        <p:nvSpPr>
          <p:cNvPr id="190" name="Shape 190"/>
          <p:cNvSpPr/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Skip-Bro: Regeln, Ziel, Mechanik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Lektion gelernt</a:t>
            </a:r>
          </a:p>
        </p:txBody>
      </p:sp>
      <p:sp>
        <p:nvSpPr>
          <p:cNvPr id="191" name="Shape 191"/>
          <p:cNvSpPr/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2" name="image6.png" descr="Gamecontroll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214" y="2306223"/>
            <a:ext cx="914404" cy="914403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hape 193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 Übersicht</a:t>
            </a:r>
          </a:p>
        </p:txBody>
      </p:sp>
      <p:sp>
        <p:nvSpPr>
          <p:cNvPr id="194" name="Shape 194"/>
          <p:cNvSpPr/>
          <p:nvPr/>
        </p:nvSpPr>
        <p:spPr>
          <a:xfrm>
            <a:off x="-16629" y="720436"/>
            <a:ext cx="3088632" cy="5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95" name="image7.png" descr="Präsentation mit Checkliste RN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859" y="90214"/>
            <a:ext cx="540000" cy="540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8.png" descr="Glühbirne und Zahnra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214" y="1241306"/>
            <a:ext cx="914403" cy="914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mage9.png" descr="Fingerabdruck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217" y="3421174"/>
            <a:ext cx="914401" cy="9144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image10.png" descr="Ide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5214" y="4536125"/>
            <a:ext cx="914402" cy="91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4038600" y="6404292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V  /  Gruppe 15</a:t>
            </a:r>
          </a:p>
        </p:txBody>
      </p:sp>
      <p:sp>
        <p:nvSpPr>
          <p:cNvPr id="201" name="Shape 201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Lektion gelernt</a:t>
            </a:r>
          </a:p>
        </p:txBody>
      </p:sp>
      <p:sp>
        <p:nvSpPr>
          <p:cNvPr id="202" name="Shape 202"/>
          <p:cNvSpPr/>
          <p:nvPr>
            <p:ph type="sldNum" sz="quarter" idx="4294967295"/>
          </p:nvPr>
        </p:nvSpPr>
        <p:spPr>
          <a:xfrm>
            <a:off x="11169738" y="6404292"/>
            <a:ext cx="184058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3" name="Shape 203"/>
          <p:cNvSpPr/>
          <p:nvPr/>
        </p:nvSpPr>
        <p:spPr>
          <a:xfrm>
            <a:off x="-11087" y="720436"/>
            <a:ext cx="5268892" cy="5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4" name="Shape 204"/>
          <p:cNvSpPr/>
          <p:nvPr/>
        </p:nvSpPr>
        <p:spPr>
          <a:xfrm>
            <a:off x="340969" y="919995"/>
            <a:ext cx="9678490" cy="64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b="1" sz="2000"/>
            </a:pPr>
            <a:r>
              <a:t>Organisatorisch: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Mehr Zeit für </a:t>
            </a:r>
            <a:r>
              <a:t>N</a:t>
            </a:r>
            <a:r>
              <a:t>eues einplanen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Code der Anderen laufend überfliegen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Bessere Strukturierung von Beginn an</a:t>
            </a:r>
          </a:p>
          <a:p>
            <a:pPr lvl="1" indent="457200">
              <a:defRPr sz="2000"/>
            </a:pPr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b="1" sz="2000"/>
            </a:pPr>
            <a:r>
              <a:t>Code vom Spiel: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Mehr Vererbung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Wo möglich Enum-Typen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Strukturierte Vergabe von Variablennamen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Verwendung von JavaFX</a:t>
            </a:r>
          </a:p>
          <a:p>
            <a:pPr lvl="1" indent="457200">
              <a:defRPr sz="2000"/>
            </a:pPr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b="1" sz="2000"/>
            </a:pPr>
            <a:r>
              <a:t>JUnit-Tests:</a:t>
            </a:r>
          </a:p>
          <a:p>
            <a:pPr lvl="1" marL="581525" indent="-200525">
              <a:buSzPct val="100000"/>
              <a:buChar char="-"/>
              <a:defRPr sz="2000"/>
            </a:pPr>
            <a:r>
              <a:rPr b="1"/>
              <a:t>Z</a:t>
            </a:r>
            <a:r>
              <a:t>u Beginn Überlegungen zu den Tests</a:t>
            </a:r>
          </a:p>
          <a:p>
            <a:pPr lvl="1" marL="581525" indent="-200525">
              <a:buSzPct val="100000"/>
              <a:buChar char="-"/>
              <a:defRPr sz="2000"/>
            </a:pPr>
            <a:r>
              <a:t>Genauer informieren </a:t>
            </a:r>
          </a:p>
          <a:p>
            <a:pPr lvl="1" marL="581525" indent="-200525">
              <a:buSzPct val="100000"/>
              <a:buChar char="-"/>
              <a:defRPr sz="2000"/>
            </a:pPr>
            <a:r>
              <a:t>Vererbung und Interfaces erhöhen Testbarkeit</a:t>
            </a:r>
          </a:p>
          <a:p>
            <a:pPr lvl="1" indent="381000">
              <a:defRPr sz="2000"/>
            </a:pPr>
          </a:p>
          <a:p>
            <a:pPr lvl="1" indent="457200">
              <a:defRPr sz="2000"/>
            </a:pPr>
          </a:p>
          <a:p>
            <a:pPr lvl="1" indent="457200">
              <a:defRPr sz="2000"/>
            </a:pPr>
          </a:p>
          <a:p>
            <a:pPr lvl="1" indent="457200">
              <a:defRPr sz="2000"/>
            </a:pPr>
          </a:p>
          <a:p>
            <a:pPr lvl="1" marL="800100" indent="-342900">
              <a:buSzPct val="100000"/>
              <a:buChar char="-"/>
              <a:defRPr sz="2000"/>
            </a:pPr>
          </a:p>
        </p:txBody>
      </p:sp>
      <p:pic>
        <p:nvPicPr>
          <p:cNvPr id="205" name="image10.png" descr="Ide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067" y="63730"/>
            <a:ext cx="592977" cy="592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image11.png" descr="Harvey Balls 20%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88804" y="656705"/>
            <a:ext cx="914400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image13.png" descr="Geschichten erzählen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65924" y="4863455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image15.png" descr="Irre komische Gesichtskontur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73468" y="1113904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image17.png" descr="Höhlenzeichnu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765924" y="2872046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image19.png" descr="Klemmbrett teilweise angekreuzt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884161" y="1571104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image21.png" descr="Management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684647" y="2414846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image23.png" descr="Psychische Gesundheit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884161" y="332924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image25.png" descr="Künstliche Intelligenz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684647" y="4406255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age27.png" descr="Blaupaus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9884161" y="5320655"/>
            <a:ext cx="914401" cy="91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20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20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20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20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20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20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3" grpId="8"/>
      <p:bldP build="whole" bldLvl="1" animBg="1" rev="0" advAuto="0" spid="211" grpId="5"/>
      <p:bldP build="whole" bldLvl="1" animBg="1" rev="0" advAuto="0" spid="209" grpId="6"/>
      <p:bldP build="whole" bldLvl="1" animBg="1" rev="0" advAuto="0" spid="207" grpId="9"/>
      <p:bldP build="whole" bldLvl="1" animBg="1" rev="0" advAuto="0" spid="214" grpId="10"/>
      <p:bldP build="p" bldLvl="5" animBg="1" rev="0" advAuto="0" spid="204" grpId="1"/>
      <p:bldP build="whole" bldLvl="1" animBg="1" rev="0" advAuto="0" spid="212" grpId="7"/>
      <p:bldP build="whole" bldLvl="1" animBg="1" rev="0" advAuto="0" spid="208" grpId="3"/>
      <p:bldP build="whole" bldLvl="1" animBg="1" rev="0" advAuto="0" spid="206" grpId="2"/>
      <p:bldP build="whole" bldLvl="1" animBg="1" rev="0" advAuto="0" spid="210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