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0" y="4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Mastertitelformat bearbeiten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Master-Untertitelformat bearbeiten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 0"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 0"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Mastertextformat bearbeiten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611423" y="473696"/>
            <a:ext cx="6348578" cy="5311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3500" b="1" u="sng">
                <a:latin typeface="Arial"/>
                <a:ea typeface="Arial"/>
                <a:cs typeface="Arial"/>
                <a:sym typeface="Arial"/>
              </a:defRPr>
            </a:pPr>
            <a:r>
              <a:t>Meilensteinpräsentation II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Programmierprojekt 2020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Implementierung von </a:t>
            </a:r>
            <a:r>
              <a:rPr b="1"/>
              <a:t>Skip-Bo ©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30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>
              <a:lnSpc>
                <a:spcPct val="90000"/>
              </a:lnSpc>
              <a:spcBef>
                <a:spcPts val="600"/>
              </a:spcBef>
              <a:defRPr sz="3000" b="1" u="sng">
                <a:latin typeface="Arial"/>
                <a:ea typeface="Arial"/>
                <a:cs typeface="Arial"/>
                <a:sym typeface="Arial"/>
              </a:defRPr>
            </a:pPr>
            <a:r>
              <a:t>Gruppe: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 	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	Manuela Wildi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 	Rao Rohan Girish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 	Guillaume Joyet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 	Janni Batsilas</a:t>
            </a:r>
          </a:p>
        </p:txBody>
      </p:sp>
      <p:pic>
        <p:nvPicPr>
          <p:cNvPr id="131" name="image1.png" descr="Bildergebnis für skip b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7975">
            <a:off x="7881139" y="2164970"/>
            <a:ext cx="4099167" cy="282819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8396506" y="6045408"/>
            <a:ext cx="2859060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Quelle:  mercadolibre.com</a:t>
            </a:r>
          </a:p>
        </p:txBody>
      </p:sp>
      <p:pic>
        <p:nvPicPr>
          <p:cNvPr id="133" name="image2.png" descr="Bildergebnis für skip b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50579">
            <a:off x="6278974" y="2543811"/>
            <a:ext cx="3412369" cy="3032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4079849"/>
            <a:ext cx="731506" cy="731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4.png" descr="Schulmädche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00" y="3387576"/>
            <a:ext cx="731506" cy="731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4725510"/>
            <a:ext cx="731506" cy="731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5356145"/>
            <a:ext cx="731506" cy="731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7655" y="2242655"/>
            <a:ext cx="2686631" cy="1233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217" name="Shape 217"/>
          <p:cNvSpPr>
            <a:spLocks noGrp="1"/>
          </p:cNvSpPr>
          <p:nvPr>
            <p:ph type="sldNum" sz="quarter" idx="4294967295"/>
          </p:nvPr>
        </p:nvSpPr>
        <p:spPr>
          <a:xfrm>
            <a:off x="11089817" y="6404292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18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20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image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99" y="2673000"/>
            <a:ext cx="6097146" cy="2556412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Standpunkt / Zwischenresümee</a:t>
            </a:r>
          </a:p>
        </p:txBody>
      </p:sp>
      <p:sp>
        <p:nvSpPr>
          <p:cNvPr id="227" name="Shape 227"/>
          <p:cNvSpPr>
            <a:spLocks noGrp="1"/>
          </p:cNvSpPr>
          <p:nvPr>
            <p:ph type="sldNum" sz="quarter" idx="4294967295"/>
          </p:nvPr>
        </p:nvSpPr>
        <p:spPr>
          <a:xfrm>
            <a:off x="11089817" y="6404292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-11084" y="720436"/>
            <a:ext cx="5268886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29" name="image8.png" descr="Markieru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99" y="-3"/>
            <a:ext cx="696002" cy="696003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hape 230"/>
          <p:cNvSpPr/>
          <p:nvPr/>
        </p:nvSpPr>
        <p:spPr>
          <a:xfrm>
            <a:off x="413511" y="1052999"/>
            <a:ext cx="9678490" cy="476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 err="1"/>
              <a:t>Zielvorgaben</a:t>
            </a:r>
            <a:r>
              <a:rPr dirty="0"/>
              <a:t> der </a:t>
            </a:r>
            <a:r>
              <a:rPr dirty="0" err="1"/>
              <a:t>Meilensteine</a:t>
            </a:r>
            <a:r>
              <a:rPr dirty="0"/>
              <a:t> </a:t>
            </a:r>
            <a:r>
              <a:rPr dirty="0" err="1"/>
              <a:t>bisher</a:t>
            </a:r>
            <a:r>
              <a:rPr dirty="0"/>
              <a:t> </a:t>
            </a:r>
            <a:r>
              <a:rPr dirty="0" err="1"/>
              <a:t>im</a:t>
            </a:r>
            <a:r>
              <a:rPr dirty="0"/>
              <a:t> </a:t>
            </a:r>
            <a:r>
              <a:rPr dirty="0" err="1"/>
              <a:t>grossen</a:t>
            </a:r>
            <a:r>
              <a:rPr dirty="0"/>
              <a:t> und </a:t>
            </a:r>
            <a:r>
              <a:rPr dirty="0" err="1"/>
              <a:t>ganzen</a:t>
            </a:r>
            <a:r>
              <a:rPr dirty="0"/>
              <a:t> </a:t>
            </a:r>
            <a:r>
              <a:rPr dirty="0" err="1"/>
              <a:t>erreicht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Dokumentation</a:t>
            </a:r>
            <a:r>
              <a:rPr dirty="0"/>
              <a:t> </a:t>
            </a:r>
            <a:r>
              <a:rPr dirty="0" err="1"/>
              <a:t>wurde</a:t>
            </a:r>
            <a:r>
              <a:rPr dirty="0"/>
              <a:t> </a:t>
            </a:r>
            <a:r>
              <a:rPr dirty="0" err="1"/>
              <a:t>erstellt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/>
              <a:t>Der Code </a:t>
            </a:r>
            <a:r>
              <a:rPr dirty="0" err="1"/>
              <a:t>erfüllt</a:t>
            </a:r>
            <a:r>
              <a:rPr dirty="0"/>
              <a:t> die </a:t>
            </a:r>
            <a:r>
              <a:rPr dirty="0" err="1"/>
              <a:t>verlangte</a:t>
            </a:r>
            <a:r>
              <a:rPr dirty="0"/>
              <a:t> </a:t>
            </a:r>
            <a:r>
              <a:rPr dirty="0" err="1"/>
              <a:t>Funktion</a:t>
            </a:r>
            <a:endParaRPr dirty="0"/>
          </a:p>
          <a:p>
            <a:pPr lvl="1" indent="457200">
              <a:defRPr sz="2000"/>
            </a:pPr>
            <a:endParaRPr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 err="1"/>
              <a:t>Zuständigkeiten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 </a:t>
            </a:r>
            <a:r>
              <a:rPr dirty="0" err="1"/>
              <a:t>sich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geändert</a:t>
            </a:r>
            <a:r>
              <a:rPr dirty="0"/>
              <a:t>:</a:t>
            </a:r>
          </a:p>
          <a:p>
            <a:pPr lvl="1" indent="457200">
              <a:defRPr sz="2000"/>
            </a:pPr>
            <a:endParaRPr dirty="0"/>
          </a:p>
          <a:p>
            <a:pPr lvl="1" indent="457200"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 err="1"/>
              <a:t>Keine</a:t>
            </a:r>
            <a:r>
              <a:rPr dirty="0"/>
              <a:t> 180° </a:t>
            </a:r>
            <a:r>
              <a:rPr dirty="0" err="1"/>
              <a:t>drehungen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konnten</a:t>
            </a:r>
            <a:r>
              <a:rPr dirty="0"/>
              <a:t> das Spiel </a:t>
            </a:r>
            <a:r>
              <a:rPr dirty="0" err="1"/>
              <a:t>verwirklichen</a:t>
            </a:r>
            <a:r>
              <a:rPr dirty="0"/>
              <a:t> </a:t>
            </a:r>
            <a:r>
              <a:rPr dirty="0" err="1"/>
              <a:t>wie</a:t>
            </a:r>
            <a:r>
              <a:rPr dirty="0"/>
              <a:t> </a:t>
            </a:r>
            <a:r>
              <a:rPr dirty="0" err="1"/>
              <a:t>wir</a:t>
            </a:r>
            <a:r>
              <a:rPr dirty="0"/>
              <a:t> es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vorgestellt</a:t>
            </a:r>
            <a:r>
              <a:rPr dirty="0"/>
              <a:t> </a:t>
            </a:r>
            <a:r>
              <a:rPr dirty="0" err="1"/>
              <a:t>haben</a:t>
            </a:r>
            <a:endParaRPr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Standpunkt / Zwischenresümee</a:t>
            </a:r>
          </a:p>
        </p:txBody>
      </p:sp>
      <p:sp>
        <p:nvSpPr>
          <p:cNvPr id="235" name="Shape 235"/>
          <p:cNvSpPr>
            <a:spLocks noGrp="1"/>
          </p:cNvSpPr>
          <p:nvPr>
            <p:ph type="sldNum" sz="quarter" idx="4294967295"/>
          </p:nvPr>
        </p:nvSpPr>
        <p:spPr>
          <a:xfrm>
            <a:off x="11089817" y="6404292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-11084" y="720436"/>
            <a:ext cx="5268886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37" name="image8.png" descr="Markieru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-3"/>
            <a:ext cx="696002" cy="696003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/>
          <p:nvPr/>
        </p:nvSpPr>
        <p:spPr>
          <a:xfrm>
            <a:off x="418555" y="1053000"/>
            <a:ext cx="9678490" cy="534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/>
              <a:t>Was gut </a:t>
            </a:r>
            <a:r>
              <a:rPr dirty="0" err="1"/>
              <a:t>lief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Abmachungen</a:t>
            </a:r>
            <a:r>
              <a:rPr dirty="0"/>
              <a:t> </a:t>
            </a:r>
            <a:r>
              <a:rPr dirty="0" err="1"/>
              <a:t>wurden</a:t>
            </a:r>
            <a:r>
              <a:rPr dirty="0"/>
              <a:t> </a:t>
            </a:r>
            <a:r>
              <a:rPr dirty="0" err="1"/>
              <a:t>eingehalten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Keiner</a:t>
            </a:r>
            <a:r>
              <a:rPr dirty="0"/>
              <a:t> </a:t>
            </a:r>
            <a:r>
              <a:rPr dirty="0" err="1"/>
              <a:t>musste</a:t>
            </a:r>
            <a:r>
              <a:rPr dirty="0"/>
              <a:t> Chef sein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übernommen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endParaRPr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/>
              <a:t>Was </a:t>
            </a: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unterschätzt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Aufwand</a:t>
            </a:r>
            <a:r>
              <a:rPr dirty="0"/>
              <a:t> </a:t>
            </a:r>
            <a:r>
              <a:rPr dirty="0" err="1"/>
              <a:t>Kommunikation</a:t>
            </a:r>
            <a:r>
              <a:rPr dirty="0"/>
              <a:t> Server / Client </a:t>
            </a:r>
            <a:r>
              <a:rPr dirty="0" err="1"/>
              <a:t>mit</a:t>
            </a:r>
            <a:r>
              <a:rPr dirty="0"/>
              <a:t> </a:t>
            </a:r>
            <a:r>
              <a:rPr dirty="0" err="1"/>
              <a:t>Spiellogik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Aufwand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</a:t>
            </a:r>
            <a:r>
              <a:rPr i="1" dirty="0" err="1"/>
              <a:t>gradle.build</a:t>
            </a:r>
            <a:r>
              <a:rPr i="1" dirty="0"/>
              <a:t> </a:t>
            </a:r>
            <a:r>
              <a:rPr dirty="0"/>
              <a:t>und </a:t>
            </a:r>
            <a:r>
              <a:rPr i="1" dirty="0"/>
              <a:t>logger</a:t>
            </a:r>
            <a:endParaRPr b="1" dirty="0"/>
          </a:p>
          <a:p>
            <a:pPr marL="342900" indent="-342900">
              <a:buSzPct val="100000"/>
              <a:buChar char="-"/>
              <a:defRPr sz="2000" b="1"/>
            </a:pPr>
            <a:endParaRPr b="1"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/>
              <a:t>Was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Probleme</a:t>
            </a:r>
            <a:r>
              <a:rPr dirty="0"/>
              <a:t> </a:t>
            </a:r>
            <a:r>
              <a:rPr dirty="0" err="1"/>
              <a:t>bereitete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Pushen</a:t>
            </a:r>
            <a:r>
              <a:rPr dirty="0"/>
              <a:t>, </a:t>
            </a:r>
            <a:r>
              <a:rPr dirty="0" err="1"/>
              <a:t>Mergen</a:t>
            </a:r>
            <a:r>
              <a:rPr dirty="0"/>
              <a:t> </a:t>
            </a:r>
            <a:r>
              <a:rPr dirty="0" err="1"/>
              <a:t>mit</a:t>
            </a:r>
            <a:r>
              <a:rPr dirty="0"/>
              <a:t> Git (</a:t>
            </a:r>
            <a:r>
              <a:rPr dirty="0" err="1"/>
              <a:t>Knappes</a:t>
            </a:r>
            <a:r>
              <a:rPr dirty="0"/>
              <a:t> </a:t>
            </a:r>
            <a:r>
              <a:rPr dirty="0" err="1"/>
              <a:t>Zeitmanagment</a:t>
            </a:r>
            <a:r>
              <a:rPr dirty="0"/>
              <a:t>)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Erstellen</a:t>
            </a:r>
            <a:r>
              <a:rPr dirty="0"/>
              <a:t> der</a:t>
            </a:r>
            <a:r>
              <a:rPr i="1" dirty="0"/>
              <a:t> </a:t>
            </a:r>
            <a:r>
              <a:rPr i="1" dirty="0" err="1"/>
              <a:t>gradle.build</a:t>
            </a:r>
            <a:r>
              <a:rPr i="1" dirty="0"/>
              <a:t> </a:t>
            </a:r>
            <a:r>
              <a:rPr dirty="0"/>
              <a:t>-</a:t>
            </a:r>
            <a:r>
              <a:rPr dirty="0" err="1"/>
              <a:t>Datei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 b="1"/>
            </a:pPr>
            <a:endParaRPr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verbessern</a:t>
            </a:r>
            <a:r>
              <a:rPr dirty="0"/>
              <a:t> </a:t>
            </a:r>
            <a:r>
              <a:rPr dirty="0" err="1"/>
              <a:t>uns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Einen</a:t>
            </a:r>
            <a:r>
              <a:rPr dirty="0"/>
              <a:t> Tag </a:t>
            </a:r>
            <a:r>
              <a:rPr dirty="0" err="1"/>
              <a:t>vor</a:t>
            </a:r>
            <a:r>
              <a:rPr dirty="0"/>
              <a:t> </a:t>
            </a:r>
            <a:r>
              <a:rPr dirty="0" err="1"/>
              <a:t>Abgabe</a:t>
            </a:r>
            <a:r>
              <a:rPr dirty="0"/>
              <a:t> </a:t>
            </a:r>
            <a:r>
              <a:rPr dirty="0" err="1"/>
              <a:t>Fertig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r>
              <a:rPr lang="de-CH" dirty="0"/>
              <a:t>Projektplan: </a:t>
            </a:r>
            <a:r>
              <a:rPr dirty="0" err="1"/>
              <a:t>Mehr</a:t>
            </a:r>
            <a:r>
              <a:rPr dirty="0"/>
              <a:t> Zeit </a:t>
            </a:r>
            <a:r>
              <a:rPr dirty="0" err="1"/>
              <a:t>für</a:t>
            </a:r>
            <a:r>
              <a:rPr dirty="0"/>
              <a:t> </a:t>
            </a:r>
            <a:r>
              <a:rPr dirty="0" err="1"/>
              <a:t>Neues</a:t>
            </a:r>
            <a:r>
              <a:rPr dirty="0"/>
              <a:t> (</a:t>
            </a:r>
            <a:r>
              <a:rPr lang="de-CH" dirty="0"/>
              <a:t>wie </a:t>
            </a:r>
            <a:r>
              <a:rPr lang="de-CH" dirty="0" err="1"/>
              <a:t>z.B</a:t>
            </a:r>
            <a:r>
              <a:rPr dirty="0"/>
              <a:t>. Tests) </a:t>
            </a:r>
            <a:r>
              <a:rPr dirty="0" err="1"/>
              <a:t>einplanen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 b="1"/>
            </a:pPr>
            <a:endParaRPr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</a:t>
            </a:r>
          </a:p>
        </p:txBody>
      </p:sp>
      <p:sp>
        <p:nvSpPr>
          <p:cNvPr id="242" name="Shape 242"/>
          <p:cNvSpPr>
            <a:spLocks noGrp="1"/>
          </p:cNvSpPr>
          <p:nvPr>
            <p:ph type="sldNum" sz="quarter" idx="4294967295"/>
          </p:nvPr>
        </p:nvSpPr>
        <p:spPr>
          <a:xfrm>
            <a:off x="11089817" y="6404292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4535399" y="3136612"/>
            <a:ext cx="7236002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 b="1" i="1"/>
            </a:lvl1pPr>
          </a:lstStyle>
          <a:p>
            <a:r>
              <a:t>Vielen Dank für die Aufmerksamkeit!</a:t>
            </a:r>
          </a:p>
        </p:txBody>
      </p:sp>
      <p:pic>
        <p:nvPicPr>
          <p:cNvPr id="244" name="image2.png" descr="Bildergebnis für skip b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42087">
            <a:off x="-485571" y="736124"/>
            <a:ext cx="5815389" cy="5168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43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45" name="Shape 145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6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54" name="Shape 15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55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57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65" name="Shape 165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66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68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3935999" y="6392731"/>
            <a:ext cx="4114803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 err="1"/>
              <a:t>Mlst</a:t>
            </a:r>
            <a:r>
              <a:rPr dirty="0"/>
              <a:t>.-</a:t>
            </a:r>
            <a:r>
              <a:rPr dirty="0" err="1"/>
              <a:t>Präsentation</a:t>
            </a:r>
            <a:r>
              <a:rPr dirty="0"/>
              <a:t> Nr. </a:t>
            </a:r>
            <a:r>
              <a:rPr lang="de-CH" dirty="0"/>
              <a:t>III</a:t>
            </a:r>
            <a:r>
              <a:rPr dirty="0"/>
              <a:t>  /  Gruppe 15</a:t>
            </a:r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Spiellogik</a:t>
            </a:r>
          </a:p>
        </p:txBody>
      </p:sp>
      <p:sp>
        <p:nvSpPr>
          <p:cNvPr id="176" name="Shape 176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77" name="image9.png" descr="Glühbirne und Zahnr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90216"/>
            <a:ext cx="540002" cy="540003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/>
        </p:nvSpPr>
        <p:spPr>
          <a:xfrm>
            <a:off x="425999" y="1150597"/>
            <a:ext cx="11434568" cy="680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Stapel – und Kartenverwaltung zentral 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Spieler spezifische Stapeln (discardPile, handCards) 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ArrayList (Grösse flexibel und nützliche Methoden)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Game und Player Klassen brauchen Piles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Pile braucht die Klasse Card, um Karten zu erstellen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Game beinhaltet Methoden für verschiedene</a:t>
            </a:r>
            <a:br/>
            <a:r>
              <a:t>Kartenoperation (playToMiddle, playToDiscard)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Spielmethoden geben Boolean Werte zurück: </a:t>
            </a:r>
          </a:p>
          <a:p>
            <a:pPr lvl="8">
              <a:defRPr sz="2000"/>
            </a:pPr>
            <a:r>
              <a:t>	- true: Spielzug gültig!</a:t>
            </a:r>
          </a:p>
          <a:p>
            <a:pPr lvl="8">
              <a:defRPr sz="2000"/>
            </a:pPr>
            <a:r>
              <a:t>	- false: Spielzug nicht gültig!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/>
          </a:p>
        </p:txBody>
      </p:sp>
      <p:pic>
        <p:nvPicPr>
          <p:cNvPr id="179" name="image11.png" descr="A screenshot of a cell phone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371" y="720436"/>
            <a:ext cx="5539196" cy="5419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3935999" y="6396609"/>
            <a:ext cx="4114803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Spiellogik</a:t>
            </a:r>
          </a:p>
        </p:txBody>
      </p:sp>
      <p:sp>
        <p:nvSpPr>
          <p:cNvPr id="184" name="Shape 184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85" name="image9.png" descr="Glühbirne und Zahnr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90216"/>
            <a:ext cx="540002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Ablaufdiagram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48" y="940178"/>
            <a:ext cx="11444504" cy="5236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91" name="Shape 191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92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94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Technische Eigenheiten</a:t>
            </a: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-11084" y="720436"/>
            <a:ext cx="4584003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03" name="image10.png" descr="Fingerabdru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9" y="86303"/>
            <a:ext cx="547828" cy="547829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425998" y="1150597"/>
            <a:ext cx="4640690" cy="3761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00526" indent="-200526">
              <a:lnSpc>
                <a:spcPct val="120000"/>
              </a:lnSpc>
              <a:buSzPct val="100000"/>
              <a:buChar char="•"/>
              <a:defRPr sz="2000" b="1"/>
            </a:pPr>
            <a:r>
              <a:rPr dirty="0"/>
              <a:t>GUI</a:t>
            </a:r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lang="de-CH" dirty="0"/>
              <a:t>Einfach gestaltet (</a:t>
            </a:r>
            <a:r>
              <a:rPr lang="de-CH" dirty="0" err="1"/>
              <a:t>Jbutton</a:t>
            </a:r>
            <a:r>
              <a:rPr lang="de-CH" dirty="0"/>
              <a:t>)</a:t>
            </a:r>
            <a:endParaRPr dirty="0"/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lang="de-CH" dirty="0"/>
              <a:t>"Ein Frame " für Chat und Game</a:t>
            </a:r>
            <a:endParaRPr dirty="0"/>
          </a:p>
          <a:p>
            <a:pPr marL="200526" indent="-200526">
              <a:lnSpc>
                <a:spcPct val="120000"/>
              </a:lnSpc>
              <a:buSzPct val="100000"/>
              <a:buChar char="•"/>
              <a:defRPr sz="2000" b="1"/>
            </a:pPr>
            <a:r>
              <a:rPr dirty="0" err="1"/>
              <a:t>Genutzte</a:t>
            </a:r>
            <a:r>
              <a:rPr dirty="0"/>
              <a:t> </a:t>
            </a:r>
            <a:r>
              <a:rPr dirty="0" err="1"/>
              <a:t>externe</a:t>
            </a:r>
            <a:r>
              <a:rPr dirty="0"/>
              <a:t> library: Apache Log4j 2</a:t>
            </a:r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dirty="0" err="1"/>
              <a:t>Vorteile</a:t>
            </a:r>
            <a:r>
              <a:rPr dirty="0"/>
              <a:t>: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Levels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Timestamps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Log in </a:t>
            </a:r>
            <a:r>
              <a:rPr dirty="0" err="1"/>
              <a:t>Datei</a:t>
            </a:r>
            <a:endParaRPr dirty="0"/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dirty="0" err="1"/>
              <a:t>Konfiguration</a:t>
            </a:r>
            <a:r>
              <a:rPr dirty="0"/>
              <a:t>: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.properties </a:t>
            </a:r>
            <a:r>
              <a:rPr dirty="0" err="1"/>
              <a:t>Datei</a:t>
            </a:r>
            <a:endParaRPr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Technische Eigenheiten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-11084" y="720436"/>
            <a:ext cx="4584003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10" name="image10.png" descr="Fingerabdru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9" y="86303"/>
            <a:ext cx="547828" cy="547829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4401723" y="813884"/>
            <a:ext cx="3890823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2000"/>
            </a:lvl1pPr>
          </a:lstStyle>
          <a:p>
            <a:r>
              <a:t>log4j2.properties Datei (Beispiel)</a:t>
            </a:r>
          </a:p>
        </p:txBody>
      </p:sp>
      <p:pic>
        <p:nvPicPr>
          <p:cNvPr id="212" name="image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138" y="1289286"/>
            <a:ext cx="9608037" cy="4963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Breitbild</PresentationFormat>
  <Paragraphs>149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</vt:lpstr>
      <vt:lpstr>PowerPoint-Präsentation</vt:lpstr>
      <vt:lpstr>  Übersicht</vt:lpstr>
      <vt:lpstr>  Übersicht</vt:lpstr>
      <vt:lpstr>  Übersicht</vt:lpstr>
      <vt:lpstr> Spiellogik</vt:lpstr>
      <vt:lpstr> Spiellogik</vt:lpstr>
      <vt:lpstr>  Übersicht</vt:lpstr>
      <vt:lpstr> Technische Eigenheiten</vt:lpstr>
      <vt:lpstr> Technische Eigenheiten</vt:lpstr>
      <vt:lpstr>  Übersicht</vt:lpstr>
      <vt:lpstr> Standpunkt / Zwischenresümee</vt:lpstr>
      <vt:lpstr> Standpunkt / Zwischenresümee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Janni Batsilas</cp:lastModifiedBy>
  <cp:revision>4</cp:revision>
  <dcterms:modified xsi:type="dcterms:W3CDTF">2020-04-14T20:08:47Z</dcterms:modified>
</cp:coreProperties>
</file>