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1423" y="473694"/>
            <a:ext cx="6348578" cy="531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</a:t>
            </a:r>
            <a:r>
              <a:t>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22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9155734" y="4912193"/>
            <a:ext cx="285905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24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079849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000" y="3387576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5356145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3200"/>
            </a:lvl1pPr>
          </a:lstStyle>
          <a:p>
            <a:pPr/>
            <a:r>
              <a:t>Vielen Dank für die Aufmerksamkeit!</a:t>
            </a:r>
          </a:p>
        </p:txBody>
      </p:sp>
      <p:pic>
        <p:nvPicPr>
          <p:cNvPr id="209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</a:t>
            </a:r>
            <a:r>
              <a:t>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36" name="Shape 136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</a:t>
            </a:r>
            <a:r>
              <a:t>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8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935998" y="6396610"/>
            <a:ext cx="411480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/  Gruppe 15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t> Skip-Bro: Regeln, Ziel und Mechanik</a:t>
            </a:r>
          </a:p>
        </p:txBody>
      </p:sp>
      <p:sp>
        <p:nvSpPr>
          <p:cNvPr id="156" name="Shape 156"/>
          <p:cNvSpPr/>
          <p:nvPr/>
        </p:nvSpPr>
        <p:spPr>
          <a:xfrm>
            <a:off x="-16628" y="720436"/>
            <a:ext cx="5719159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8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</a:t>
            </a:r>
            <a:r>
              <a:t>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4" name="Shape 164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5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</a:t>
            </a:r>
            <a:r>
              <a:t>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75" name="Shape 175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Shape 184"/>
          <p:cNvSpPr/>
          <p:nvPr/>
        </p:nvSpPr>
        <p:spPr>
          <a:xfrm>
            <a:off x="-11085" y="720436"/>
            <a:ext cx="4584005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5" name="image9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1"/>
            <a:ext cx="547828" cy="547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88" name="Shape 188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</a:t>
            </a:r>
            <a:r>
              <a:t>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2" name="Shape 192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3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V</a:t>
            </a:r>
            <a:r>
              <a:t>  /  Gruppe 15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t>Lektion gelernt</a:t>
            </a:r>
          </a:p>
        </p:txBody>
      </p:sp>
      <p:sp>
        <p:nvSpPr>
          <p:cNvPr id="200" name="Shape 200"/>
          <p:cNvSpPr/>
          <p:nvPr>
            <p:ph type="sldNum" sz="quarter" idx="4294967295"/>
          </p:nvPr>
        </p:nvSpPr>
        <p:spPr>
          <a:xfrm>
            <a:off x="11169738" y="6404292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-11086" y="720436"/>
            <a:ext cx="526889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418555" y="1052999"/>
            <a:ext cx="9678490" cy="610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Organisatorisch: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einplanen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Genauer Informieren (JUnit-Tests)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Programmieren: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Vererbung anstatt eigenständige Klassen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Wo möglich Enum-Typen verwenden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Strukturierte Vergabe von Variablennamen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Verwendung von JavaFX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Bessere Strukturierung von Beginn</a:t>
            </a:r>
          </a:p>
          <a:p>
            <a:pPr lvl="1" marL="800100" indent="-342900">
              <a:buSzPct val="100000"/>
              <a:buChar char="-"/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JUnit-Tests: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Bereits zu Beginn Überlegungen zu den Tests</a:t>
            </a:r>
          </a:p>
          <a:p>
            <a:pPr lvl="1" marL="581526" indent="-200526">
              <a:buSzPct val="100000"/>
              <a:buChar char="-"/>
              <a:defRPr sz="2000"/>
            </a:pPr>
            <a:r>
              <a:t>Vererbung und Interfaces erhöhen die Testbarkeit</a:t>
            </a: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 lvl="1" marL="800100" indent="-342900">
              <a:buSzPct val="100000"/>
              <a:buChar char="-"/>
              <a:defRPr sz="2000"/>
            </a:pPr>
          </a:p>
          <a:p>
            <a:pPr lvl="1" marL="800100" indent="-342900">
              <a:buSzPct val="100000"/>
              <a:buChar char="-"/>
              <a:defRPr sz="2000"/>
            </a:pPr>
          </a:p>
        </p:txBody>
      </p:sp>
      <p:pic>
        <p:nvPicPr>
          <p:cNvPr id="203" name="image10.png" descr="Ide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67" y="63730"/>
            <a:ext cx="592976" cy="592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