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rey-joyner.netlify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Portfolio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Grey Joyner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Friday the 13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!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05A32-FDAC-493F-8EE4-FE322F29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014194"/>
            <a:ext cx="7248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1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1197C-F080-487E-BACC-49982DFD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014194"/>
            <a:ext cx="72866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3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B949F531-2327-44A2-970B-A05B42A8D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19643"/>
            <a:ext cx="6611041" cy="320743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54DAD5-96C0-475A-A8D0-91D0790BBBA4}"/>
              </a:ext>
            </a:extLst>
          </p:cNvPr>
          <p:cNvSpPr/>
          <p:nvPr/>
        </p:nvSpPr>
        <p:spPr>
          <a:xfrm>
            <a:off x="886265" y="2264898"/>
            <a:ext cx="6991643" cy="703385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31A4B-526D-486B-9707-94BECC127419}"/>
              </a:ext>
            </a:extLst>
          </p:cNvPr>
          <p:cNvSpPr/>
          <p:nvPr/>
        </p:nvSpPr>
        <p:spPr>
          <a:xfrm>
            <a:off x="1214899" y="2999579"/>
            <a:ext cx="5676232" cy="162543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AA6E9-552B-4B55-B0A5-BBBC05E3FD44}"/>
              </a:ext>
            </a:extLst>
          </p:cNvPr>
          <p:cNvSpPr/>
          <p:nvPr/>
        </p:nvSpPr>
        <p:spPr>
          <a:xfrm>
            <a:off x="886265" y="5139292"/>
            <a:ext cx="6991643" cy="703385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5E1818-7CD1-4E90-9EC6-1BA0E21F8E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77908" y="2616591"/>
            <a:ext cx="66974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07273-E236-4B36-9773-F1A084833051}"/>
              </a:ext>
            </a:extLst>
          </p:cNvPr>
          <p:cNvCxnSpPr>
            <a:cxnSpLocks/>
          </p:cNvCxnSpPr>
          <p:nvPr/>
        </p:nvCxnSpPr>
        <p:spPr>
          <a:xfrm>
            <a:off x="6891131" y="3776157"/>
            <a:ext cx="165652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55B29-14FC-4F12-9A0A-D17E465DADAA}"/>
              </a:ext>
            </a:extLst>
          </p:cNvPr>
          <p:cNvCxnSpPr>
            <a:cxnSpLocks/>
          </p:cNvCxnSpPr>
          <p:nvPr/>
        </p:nvCxnSpPr>
        <p:spPr>
          <a:xfrm>
            <a:off x="7215809" y="4842957"/>
            <a:ext cx="133184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0954A-6F9F-4547-9B58-8D7C1197865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77908" y="5717194"/>
            <a:ext cx="66974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9B1F6-32FB-4800-BAB9-314227AA8BAF}"/>
              </a:ext>
            </a:extLst>
          </p:cNvPr>
          <p:cNvSpPr/>
          <p:nvPr/>
        </p:nvSpPr>
        <p:spPr>
          <a:xfrm>
            <a:off x="8547651" y="225971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Static header with scrolling links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A05F39-79EE-490A-9CBA-7B1B3CA66654}"/>
              </a:ext>
            </a:extLst>
          </p:cNvPr>
          <p:cNvSpPr/>
          <p:nvPr/>
        </p:nvSpPr>
        <p:spPr>
          <a:xfrm>
            <a:off x="8547651" y="446252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Greyscale theme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DDB31D-A644-4AAD-AE1E-80F808FE0CF2}"/>
              </a:ext>
            </a:extLst>
          </p:cNvPr>
          <p:cNvSpPr/>
          <p:nvPr/>
        </p:nvSpPr>
        <p:spPr>
          <a:xfrm>
            <a:off x="8547651" y="3401028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Picture and bio with transition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8E4761-E1F4-403D-9E55-7C868DFF3D6D}"/>
              </a:ext>
            </a:extLst>
          </p:cNvPr>
          <p:cNvSpPr/>
          <p:nvPr/>
        </p:nvSpPr>
        <p:spPr>
          <a:xfrm>
            <a:off x="8547651" y="533675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Static contact footer</a:t>
            </a:r>
          </a:p>
        </p:txBody>
      </p:sp>
    </p:spTree>
    <p:extLst>
      <p:ext uri="{BB962C8B-B14F-4D97-AF65-F5344CB8AC3E}">
        <p14:creationId xmlns:p14="http://schemas.microsoft.com/office/powerpoint/2010/main" val="51766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951975-7905-4F8B-9478-1B10B1A4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12976"/>
            <a:ext cx="6698566" cy="32623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CF6546-AE1B-441F-ABF7-DE75782276A0}"/>
              </a:ext>
            </a:extLst>
          </p:cNvPr>
          <p:cNvSpPr/>
          <p:nvPr/>
        </p:nvSpPr>
        <p:spPr>
          <a:xfrm>
            <a:off x="920261" y="3077307"/>
            <a:ext cx="6991643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7FFA19-B79D-4FCA-BE83-872F72C4DD71}"/>
              </a:ext>
            </a:extLst>
          </p:cNvPr>
          <p:cNvCxnSpPr>
            <a:cxnSpLocks/>
          </p:cNvCxnSpPr>
          <p:nvPr/>
        </p:nvCxnSpPr>
        <p:spPr>
          <a:xfrm>
            <a:off x="7911904" y="4273113"/>
            <a:ext cx="55623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AB4A4F-9479-40BB-B162-D7D9D4DEBAA4}"/>
              </a:ext>
            </a:extLst>
          </p:cNvPr>
          <p:cNvSpPr/>
          <p:nvPr/>
        </p:nvSpPr>
        <p:spPr>
          <a:xfrm>
            <a:off x="8547651" y="3892676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Bio and picture</a:t>
            </a:r>
          </a:p>
        </p:txBody>
      </p:sp>
    </p:spTree>
    <p:extLst>
      <p:ext uri="{BB962C8B-B14F-4D97-AF65-F5344CB8AC3E}">
        <p14:creationId xmlns:p14="http://schemas.microsoft.com/office/powerpoint/2010/main" val="239687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30EA51C-9B2D-45E1-8637-F6CF9E76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3372"/>
            <a:ext cx="6523668" cy="3165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C1C52C-75A7-4779-A16B-AD0D66F17F52}"/>
              </a:ext>
            </a:extLst>
          </p:cNvPr>
          <p:cNvSpPr/>
          <p:nvPr/>
        </p:nvSpPr>
        <p:spPr>
          <a:xfrm>
            <a:off x="920261" y="3077307"/>
            <a:ext cx="6991643" cy="232958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D94B36-2BAA-461B-B466-F954CD6A1F2F}"/>
              </a:ext>
            </a:extLst>
          </p:cNvPr>
          <p:cNvCxnSpPr>
            <a:cxnSpLocks/>
          </p:cNvCxnSpPr>
          <p:nvPr/>
        </p:nvCxnSpPr>
        <p:spPr>
          <a:xfrm>
            <a:off x="7911904" y="4273113"/>
            <a:ext cx="55623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9A45E3-5DA2-4A8F-888E-44965026994F}"/>
              </a:ext>
            </a:extLst>
          </p:cNvPr>
          <p:cNvSpPr/>
          <p:nvPr/>
        </p:nvSpPr>
        <p:spPr>
          <a:xfrm>
            <a:off x="8547651" y="3892676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CV timeline and download link</a:t>
            </a:r>
          </a:p>
        </p:txBody>
      </p:sp>
    </p:spTree>
    <p:extLst>
      <p:ext uri="{BB962C8B-B14F-4D97-AF65-F5344CB8AC3E}">
        <p14:creationId xmlns:p14="http://schemas.microsoft.com/office/powerpoint/2010/main" val="37815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F173C00-1BB4-4EA6-8BDD-BADF4B48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335237"/>
            <a:ext cx="6870452" cy="3338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1C589A-1FE6-41CA-9578-036FAF1F2C1D}"/>
              </a:ext>
            </a:extLst>
          </p:cNvPr>
          <p:cNvSpPr/>
          <p:nvPr/>
        </p:nvSpPr>
        <p:spPr>
          <a:xfrm>
            <a:off x="1404730" y="3077307"/>
            <a:ext cx="2875722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849BA-7D40-41FB-B2BA-CA9D2DC82876}"/>
              </a:ext>
            </a:extLst>
          </p:cNvPr>
          <p:cNvSpPr/>
          <p:nvPr/>
        </p:nvSpPr>
        <p:spPr>
          <a:xfrm>
            <a:off x="4830417" y="3077307"/>
            <a:ext cx="2875722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3B8563-31A0-4FBA-9C7D-ABE9ABC4732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706139" y="4321610"/>
            <a:ext cx="80175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F54A86-C03F-44B5-9654-7B5B416EC8BF}"/>
              </a:ext>
            </a:extLst>
          </p:cNvPr>
          <p:cNvCxnSpPr>
            <a:cxnSpLocks/>
          </p:cNvCxnSpPr>
          <p:nvPr/>
        </p:nvCxnSpPr>
        <p:spPr>
          <a:xfrm>
            <a:off x="2849217" y="2552445"/>
            <a:ext cx="565867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76CE46-84F4-46A4-A4A6-22080D127F1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42591" y="2552445"/>
            <a:ext cx="0" cy="52486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C1456-CF87-4826-B6DA-E1104D8654DB}"/>
              </a:ext>
            </a:extLst>
          </p:cNvPr>
          <p:cNvSpPr/>
          <p:nvPr/>
        </p:nvSpPr>
        <p:spPr>
          <a:xfrm>
            <a:off x="8547651" y="225971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Portfolio examples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4EB8FE-CF33-45BD-B20E-8A3F9411F369}"/>
              </a:ext>
            </a:extLst>
          </p:cNvPr>
          <p:cNvSpPr/>
          <p:nvPr/>
        </p:nvSpPr>
        <p:spPr>
          <a:xfrm>
            <a:off x="8547651" y="3941173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40433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893A114-BA7E-44E2-BC1F-B654CDE8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77439"/>
            <a:ext cx="6696745" cy="32539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BA678D-F171-4069-A150-32C8FECC96D0}"/>
              </a:ext>
            </a:extLst>
          </p:cNvPr>
          <p:cNvSpPr/>
          <p:nvPr/>
        </p:nvSpPr>
        <p:spPr>
          <a:xfrm>
            <a:off x="1895061" y="3077307"/>
            <a:ext cx="4996069" cy="232958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61C091-E3D0-4643-B2B0-4CC5D53FEA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91130" y="4242097"/>
            <a:ext cx="160351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51767A-7683-4071-AE16-05B1037F3118}"/>
              </a:ext>
            </a:extLst>
          </p:cNvPr>
          <p:cNvSpPr/>
          <p:nvPr/>
        </p:nvSpPr>
        <p:spPr>
          <a:xfrm>
            <a:off x="8547651" y="386166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Blog posts</a:t>
            </a:r>
          </a:p>
        </p:txBody>
      </p:sp>
    </p:spTree>
    <p:extLst>
      <p:ext uri="{BB962C8B-B14F-4D97-AF65-F5344CB8AC3E}">
        <p14:creationId xmlns:p14="http://schemas.microsoft.com/office/powerpoint/2010/main" val="223507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DDEDE6-510F-4C9A-B4FF-509E92CC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3712"/>
            <a:ext cx="6791715" cy="32616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BC4A6-6DD9-4A61-9EDF-CD28A3780609}"/>
              </a:ext>
            </a:extLst>
          </p:cNvPr>
          <p:cNvCxnSpPr>
            <a:cxnSpLocks/>
          </p:cNvCxnSpPr>
          <p:nvPr/>
        </p:nvCxnSpPr>
        <p:spPr>
          <a:xfrm>
            <a:off x="7706139" y="3483410"/>
            <a:ext cx="80175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342E083-D335-46C0-B623-53F0A88DA493}"/>
              </a:ext>
            </a:extLst>
          </p:cNvPr>
          <p:cNvSpPr/>
          <p:nvPr/>
        </p:nvSpPr>
        <p:spPr>
          <a:xfrm>
            <a:off x="1192697" y="2994992"/>
            <a:ext cx="6513442" cy="2584169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3AE5C4-775C-4684-99F5-2CCF563B6885}"/>
              </a:ext>
            </a:extLst>
          </p:cNvPr>
          <p:cNvSpPr/>
          <p:nvPr/>
        </p:nvSpPr>
        <p:spPr>
          <a:xfrm>
            <a:off x="8547651" y="3102973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Blog post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2EFFA5-0FA7-4ED1-9852-D224849D2FDF}"/>
              </a:ext>
            </a:extLst>
          </p:cNvPr>
          <p:cNvSpPr/>
          <p:nvPr/>
        </p:nvSpPr>
        <p:spPr>
          <a:xfrm>
            <a:off x="8547651" y="466673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Next step: improve look and feel</a:t>
            </a:r>
          </a:p>
        </p:txBody>
      </p:sp>
    </p:spTree>
    <p:extLst>
      <p:ext uri="{BB962C8B-B14F-4D97-AF65-F5344CB8AC3E}">
        <p14:creationId xmlns:p14="http://schemas.microsoft.com/office/powerpoint/2010/main" val="156093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EAD8-EE91-4297-B3CD-1610A1BB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Favourite parts and challenges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D6AC8-DB08-4D51-BADB-F8D75F5C5C0F}"/>
              </a:ext>
            </a:extLst>
          </p:cNvPr>
          <p:cNvSpPr/>
          <p:nvPr/>
        </p:nvSpPr>
        <p:spPr>
          <a:xfrm>
            <a:off x="1066801" y="2125625"/>
            <a:ext cx="4962144" cy="4983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Favourite parts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8623FF-7B7A-4997-8FB2-6BC251CF12F1}"/>
              </a:ext>
            </a:extLst>
          </p:cNvPr>
          <p:cNvSpPr/>
          <p:nvPr/>
        </p:nvSpPr>
        <p:spPr>
          <a:xfrm>
            <a:off x="6163057" y="2125625"/>
            <a:ext cx="4962144" cy="4983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F4D7B-650F-4371-B776-8D07127ED0FC}"/>
              </a:ext>
            </a:extLst>
          </p:cNvPr>
          <p:cNvSpPr txBox="1"/>
          <p:nvPr/>
        </p:nvSpPr>
        <p:spPr>
          <a:xfrm>
            <a:off x="1259732" y="2809258"/>
            <a:ext cx="4576282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Look and feel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Sliding links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Getting to build something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CD503-7F37-4877-AB6B-87D634884325}"/>
              </a:ext>
            </a:extLst>
          </p:cNvPr>
          <p:cNvSpPr txBox="1"/>
          <p:nvPr/>
        </p:nvSpPr>
        <p:spPr>
          <a:xfrm>
            <a:off x="6355986" y="2809258"/>
            <a:ext cx="45762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Media queries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Learning better ways to do things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Blog post pages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4C67DFA-DC91-4CA0-A7DC-85C11566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91" y="4700837"/>
            <a:ext cx="3014870" cy="1468324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9715BE-C5B0-4232-9A8F-30021937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86" y="4711077"/>
            <a:ext cx="3014871" cy="14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7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1F6-0FB7-47E7-8305-F560FB7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33EC-5F15-4606-9070-8B0F302E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6508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(Pending available time)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https://grey-joyner.netlify.app/</a:t>
            </a:r>
            <a:endParaRPr lang="en-AU" dirty="0"/>
          </a:p>
        </p:txBody>
      </p:sp>
      <p:pic>
        <p:nvPicPr>
          <p:cNvPr id="4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F2603C6A-3E0B-4230-AC3A-F2435848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79" y="2914127"/>
            <a:ext cx="6611041" cy="32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6B8E-D0F2-44E1-9E96-6C2D5D4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41C3-D542-4853-825F-656313CA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Portfolio Overview</a:t>
            </a:r>
          </a:p>
          <a:p>
            <a:r>
              <a:rPr lang="en-AU" sz="2400" dirty="0"/>
              <a:t>Sitemap</a:t>
            </a:r>
          </a:p>
          <a:p>
            <a:r>
              <a:rPr lang="en-AU" sz="2400" dirty="0"/>
              <a:t>Wireframes</a:t>
            </a:r>
          </a:p>
          <a:p>
            <a:r>
              <a:rPr lang="en-AU" sz="2400" dirty="0"/>
              <a:t>Static demo: features &amp; design decisions</a:t>
            </a:r>
          </a:p>
          <a:p>
            <a:r>
              <a:rPr lang="en-AU" sz="2400" dirty="0"/>
              <a:t>Favourite parts and challenges</a:t>
            </a:r>
          </a:p>
          <a:p>
            <a:r>
              <a:rPr lang="en-AU" sz="2400" dirty="0"/>
              <a:t>Dynamic demo</a:t>
            </a:r>
          </a:p>
          <a:p>
            <a:endParaRPr lang="en-AU" sz="2400" dirty="0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9293765-BBB2-45F4-A05F-B462107D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471" y="1328394"/>
            <a:ext cx="2738301" cy="36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8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7260-C39A-4928-A90B-8C4C44F27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14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Grey Joyner’s Portfolio</a:t>
            </a:r>
          </a:p>
        </p:txBody>
      </p:sp>
      <p:pic>
        <p:nvPicPr>
          <p:cNvPr id="9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526648CB-6B3E-4F7C-8946-3FD6F626D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255" y="2504049"/>
            <a:ext cx="6611041" cy="32074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1A72E4-D285-493E-B023-C4B5607D221C}"/>
              </a:ext>
            </a:extLst>
          </p:cNvPr>
          <p:cNvSpPr txBox="1"/>
          <p:nvPr/>
        </p:nvSpPr>
        <p:spPr>
          <a:xfrm>
            <a:off x="1066799" y="2391508"/>
            <a:ext cx="3294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Purpose: </a:t>
            </a:r>
          </a:p>
          <a:p>
            <a:endParaRPr lang="en-AU" sz="2400" b="1" dirty="0"/>
          </a:p>
          <a:p>
            <a:r>
              <a:rPr lang="en-AU" sz="2400" dirty="0"/>
              <a:t>Provide overview of myself, my background and my skills to potential employers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1D22-0F47-4E60-88E0-82451FCB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 stack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69122D-C0EA-4F5D-BD1B-D95E36CDA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276" y="2852432"/>
            <a:ext cx="1536689" cy="15366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8CE4558-E4DC-46DD-BB24-1E15D5884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0515" y="2852432"/>
            <a:ext cx="1536688" cy="15366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01A513-64BA-45AB-B6AF-0C9790DEEB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6800" y="2852432"/>
            <a:ext cx="1536688" cy="15366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EFE444-DD46-4483-81C3-02A3D4B8FD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753" y="2852432"/>
            <a:ext cx="1536689" cy="153668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A74B0AD-0E57-4A2A-A5AF-6DF49EF58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58038" y="2862371"/>
            <a:ext cx="1536688" cy="15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3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3428-0256-41C7-921F-C101852B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Sitemap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1094F-59D3-4569-B330-F6FF6BD9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91" y="2014194"/>
            <a:ext cx="9308617" cy="37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4FEBD-C7A9-4E68-8E93-622E78D2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39" y="1984377"/>
            <a:ext cx="7286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8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0E722-0306-4C6B-95F7-5A67E189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81" y="2014194"/>
            <a:ext cx="7296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362B7-8B10-41C9-89E1-5172A672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014194"/>
            <a:ext cx="7305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775A7-FB09-45FA-888A-EC7A14B1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014194"/>
            <a:ext cx="7286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{901C20CF-3F4E-4CE1-B129-5999758E3D8F}tf78438558_win32</Template>
  <TotalTime>127</TotalTime>
  <Words>150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Garamond</vt:lpstr>
      <vt:lpstr>SavonVTI</vt:lpstr>
      <vt:lpstr>Portfolio presentation</vt:lpstr>
      <vt:lpstr>Agenda</vt:lpstr>
      <vt:lpstr>Grey Joyner’s Portfolio</vt:lpstr>
      <vt:lpstr>Tech stack</vt:lpstr>
      <vt:lpstr>Sitemap</vt:lpstr>
      <vt:lpstr>Wireframes</vt:lpstr>
      <vt:lpstr>Wireframes</vt:lpstr>
      <vt:lpstr>Wireframes</vt:lpstr>
      <vt:lpstr>Wireframes</vt:lpstr>
      <vt:lpstr>Wireframes</vt:lpstr>
      <vt:lpstr>Wireframes</vt:lpstr>
      <vt:lpstr>Static demo</vt:lpstr>
      <vt:lpstr>Static demo</vt:lpstr>
      <vt:lpstr>Static demo</vt:lpstr>
      <vt:lpstr>Static demo</vt:lpstr>
      <vt:lpstr>Static demo</vt:lpstr>
      <vt:lpstr>Static demo</vt:lpstr>
      <vt:lpstr>Favourite parts and challenges</vt:lpstr>
      <vt:lpstr>Live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presentation</dc:title>
  <dc:creator>Douglas Joyner</dc:creator>
  <cp:lastModifiedBy>Douglas Joyner</cp:lastModifiedBy>
  <cp:revision>9</cp:revision>
  <dcterms:created xsi:type="dcterms:W3CDTF">2020-11-11T23:44:25Z</dcterms:created>
  <dcterms:modified xsi:type="dcterms:W3CDTF">2020-11-12T22:24:50Z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