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Battleship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90122"/>
            <a:ext cx="4775075" cy="7655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Grey Joyner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Coder Academy, December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9CEC-F48B-4C31-BC4B-F42C56D4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program</a:t>
            </a:r>
          </a:p>
        </p:txBody>
      </p:sp>
      <p:pic>
        <p:nvPicPr>
          <p:cNvPr id="1026" name="Picture 2" descr="Variants for Battleship | UltraBoardGames">
            <a:extLst>
              <a:ext uri="{FF2B5EF4-FFF2-40B4-BE49-F238E27FC236}">
                <a16:creationId xmlns:a16="http://schemas.microsoft.com/office/drawing/2014/main" id="{D74F29A3-7298-4392-B233-310C06962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6" y="2293034"/>
            <a:ext cx="6104792" cy="316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ttleship Game | INCPART SERVICES Ltd">
            <a:extLst>
              <a:ext uri="{FF2B5EF4-FFF2-40B4-BE49-F238E27FC236}">
                <a16:creationId xmlns:a16="http://schemas.microsoft.com/office/drawing/2014/main" id="{1FFD247D-089A-4E02-AE98-0FA8FFE5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53" y="2293034"/>
            <a:ext cx="3166862" cy="31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04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ACC6-BB83-4883-BE86-A8BCA945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flow (simple overview)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C0327D-9F91-4459-A25D-6F9A9C312113}"/>
              </a:ext>
            </a:extLst>
          </p:cNvPr>
          <p:cNvSpPr/>
          <p:nvPr/>
        </p:nvSpPr>
        <p:spPr>
          <a:xfrm>
            <a:off x="1066800" y="3013213"/>
            <a:ext cx="1524000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Intro and instructions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23B3C7-1737-4447-B5A2-FD139A9F4F1F}"/>
              </a:ext>
            </a:extLst>
          </p:cNvPr>
          <p:cNvSpPr/>
          <p:nvPr/>
        </p:nvSpPr>
        <p:spPr>
          <a:xfrm>
            <a:off x="2875721" y="3013213"/>
            <a:ext cx="1524000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User places boats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C514A8-46D9-4786-A5DD-7DF97859B71B}"/>
              </a:ext>
            </a:extLst>
          </p:cNvPr>
          <p:cNvSpPr/>
          <p:nvPr/>
        </p:nvSpPr>
        <p:spPr>
          <a:xfrm>
            <a:off x="4843669" y="3013213"/>
            <a:ext cx="1524000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User turn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64FB3-115E-4488-A356-668F7ED7F2F2}"/>
              </a:ext>
            </a:extLst>
          </p:cNvPr>
          <p:cNvSpPr/>
          <p:nvPr/>
        </p:nvSpPr>
        <p:spPr>
          <a:xfrm>
            <a:off x="7845288" y="3013213"/>
            <a:ext cx="1524000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Computer turn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26803B-55D4-4635-8DAC-DE52D48CCBAE}"/>
              </a:ext>
            </a:extLst>
          </p:cNvPr>
          <p:cNvSpPr/>
          <p:nvPr/>
        </p:nvSpPr>
        <p:spPr>
          <a:xfrm>
            <a:off x="10084907" y="3013213"/>
            <a:ext cx="1524000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End result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71D4AF9-57EB-4E6F-8544-DF3C91F42B96}"/>
              </a:ext>
            </a:extLst>
          </p:cNvPr>
          <p:cNvSpPr/>
          <p:nvPr/>
        </p:nvSpPr>
        <p:spPr>
          <a:xfrm>
            <a:off x="6215268" y="4147930"/>
            <a:ext cx="1987827" cy="10734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Game over?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57436DA-A71C-4065-9FCE-0174267BBA8C}"/>
              </a:ext>
            </a:extLst>
          </p:cNvPr>
          <p:cNvSpPr/>
          <p:nvPr/>
        </p:nvSpPr>
        <p:spPr>
          <a:xfrm>
            <a:off x="8766312" y="4147930"/>
            <a:ext cx="1987827" cy="10734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Game over?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6C2F5-0FAD-40C7-B9CA-C0AC117369E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90800" y="3429000"/>
            <a:ext cx="284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89E07D-C224-4E95-842E-0A9A23054A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9721" y="3429000"/>
            <a:ext cx="443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DC6ED6-2D0C-48FB-AC38-BBEBCC9AB288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>
            <a:off x="5605669" y="3844787"/>
            <a:ext cx="609599" cy="83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D9F25C-7ED8-4C3C-AC34-52F7A0AA1757}"/>
              </a:ext>
            </a:extLst>
          </p:cNvPr>
          <p:cNvCxnSpPr>
            <a:cxnSpLocks/>
            <a:stCxn id="9" idx="0"/>
            <a:endCxn id="7" idx="1"/>
          </p:cNvCxnSpPr>
          <p:nvPr/>
        </p:nvCxnSpPr>
        <p:spPr>
          <a:xfrm flipV="1">
            <a:off x="7209182" y="3429000"/>
            <a:ext cx="636106" cy="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503AA1-8E0E-41B4-A32B-EC1D9792BABB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 flipV="1">
            <a:off x="10754139" y="3844787"/>
            <a:ext cx="92768" cy="83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181712-7B1B-4774-B1FF-83EB1361ED49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>
            <a:off x="8607288" y="3844787"/>
            <a:ext cx="159024" cy="83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E56F720-DF54-4245-A23C-C448A2805E42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 flipH="1" flipV="1">
            <a:off x="8339759" y="2714209"/>
            <a:ext cx="1376569" cy="3637725"/>
          </a:xfrm>
          <a:prstGeom prst="bentConnector3">
            <a:avLst>
              <a:gd name="adj1" fmla="val -16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5596FA8-A975-4E43-A1A9-B3978BBE08AF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 flipH="1">
            <a:off x="6994663" y="2455794"/>
            <a:ext cx="1376569" cy="4154557"/>
          </a:xfrm>
          <a:prstGeom prst="bentConnector3">
            <a:avLst>
              <a:gd name="adj1" fmla="val -32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F82693-DD4E-445A-AB70-B673DD13AC46}"/>
              </a:ext>
            </a:extLst>
          </p:cNvPr>
          <p:cNvSpPr txBox="1"/>
          <p:nvPr/>
        </p:nvSpPr>
        <p:spPr>
          <a:xfrm>
            <a:off x="7732645" y="50889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2B587-0C6B-4382-8AF0-E516CFB4A7DB}"/>
              </a:ext>
            </a:extLst>
          </p:cNvPr>
          <p:cNvSpPr txBox="1"/>
          <p:nvPr/>
        </p:nvSpPr>
        <p:spPr>
          <a:xfrm>
            <a:off x="10237306" y="40867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1B3AF5-26B3-4D63-9079-5957FED8C3BA}"/>
              </a:ext>
            </a:extLst>
          </p:cNvPr>
          <p:cNvSpPr txBox="1"/>
          <p:nvPr/>
        </p:nvSpPr>
        <p:spPr>
          <a:xfrm>
            <a:off x="9780106" y="55244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E84F60-FE40-4D10-A231-584B40BF1A93}"/>
              </a:ext>
            </a:extLst>
          </p:cNvPr>
          <p:cNvSpPr txBox="1"/>
          <p:nvPr/>
        </p:nvSpPr>
        <p:spPr>
          <a:xfrm>
            <a:off x="7053472" y="35417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9252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71BB-900B-41E9-9FD4-EB0A4332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F61E8-23F6-4DDB-806F-1567639ED5B7}"/>
              </a:ext>
            </a:extLst>
          </p:cNvPr>
          <p:cNvSpPr/>
          <p:nvPr/>
        </p:nvSpPr>
        <p:spPr>
          <a:xfrm>
            <a:off x="655981" y="2014194"/>
            <a:ext cx="2670313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Intro, instructions, help</a:t>
            </a:r>
          </a:p>
          <a:p>
            <a:pPr algn="ctr"/>
            <a:endParaRPr lang="en-AU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0B6F8-1A56-4B80-B919-EE5401A8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40" y="2835965"/>
            <a:ext cx="2405561" cy="1398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D3E598-DD42-458F-803C-13124AF6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40" y="4666649"/>
            <a:ext cx="2405561" cy="10753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E6452A-9AAA-46E2-B5D5-2EB9AD49A510}"/>
              </a:ext>
            </a:extLst>
          </p:cNvPr>
          <p:cNvSpPr/>
          <p:nvPr/>
        </p:nvSpPr>
        <p:spPr>
          <a:xfrm>
            <a:off x="3436453" y="2018936"/>
            <a:ext cx="2670313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Place boats</a:t>
            </a:r>
          </a:p>
          <a:p>
            <a:pPr algn="ctr"/>
            <a:endParaRPr lang="en-AU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62B3BC-B69C-41C8-A314-07C3FDCFF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546" y="3011925"/>
            <a:ext cx="2356126" cy="2192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EEC620-4259-4FE3-961D-4607BBC99F16}"/>
              </a:ext>
            </a:extLst>
          </p:cNvPr>
          <p:cNvSpPr/>
          <p:nvPr/>
        </p:nvSpPr>
        <p:spPr>
          <a:xfrm>
            <a:off x="6216925" y="2014194"/>
            <a:ext cx="2670313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User turn</a:t>
            </a:r>
          </a:p>
          <a:p>
            <a:pPr algn="ctr"/>
            <a:endParaRPr lang="en-AU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A415C7-DAF6-4818-9017-1FFF044A5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387" y="3058307"/>
            <a:ext cx="2430656" cy="19708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98B5E16-886A-4615-8D38-6FC3C1322A2B}"/>
              </a:ext>
            </a:extLst>
          </p:cNvPr>
          <p:cNvSpPr/>
          <p:nvPr/>
        </p:nvSpPr>
        <p:spPr>
          <a:xfrm>
            <a:off x="8997397" y="2022683"/>
            <a:ext cx="2670313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Results from computer turn and game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142377-4ABC-43C2-A872-E525A5507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381" y="2743201"/>
            <a:ext cx="2113723" cy="19617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1CC9C3-4D08-498D-A3C3-6688D88814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3929" y="4972989"/>
            <a:ext cx="21621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4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71BB-900B-41E9-9FD4-EB0A4332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Command line options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F61E8-23F6-4DDB-806F-1567639ED5B7}"/>
              </a:ext>
            </a:extLst>
          </p:cNvPr>
          <p:cNvSpPr/>
          <p:nvPr/>
        </p:nvSpPr>
        <p:spPr>
          <a:xfrm>
            <a:off x="655981" y="2014194"/>
            <a:ext cx="2670313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Help</a:t>
            </a:r>
          </a:p>
          <a:p>
            <a:pPr algn="ctr"/>
            <a:endParaRPr lang="en-AU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3E598-DD42-458F-803C-13124AF6D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90" y="3570444"/>
            <a:ext cx="2405561" cy="10753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E6452A-9AAA-46E2-B5D5-2EB9AD49A510}"/>
              </a:ext>
            </a:extLst>
          </p:cNvPr>
          <p:cNvSpPr/>
          <p:nvPr/>
        </p:nvSpPr>
        <p:spPr>
          <a:xfrm>
            <a:off x="3436453" y="2018936"/>
            <a:ext cx="2670313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EC620-4259-4FE3-961D-4607BBC99F16}"/>
              </a:ext>
            </a:extLst>
          </p:cNvPr>
          <p:cNvSpPr/>
          <p:nvPr/>
        </p:nvSpPr>
        <p:spPr>
          <a:xfrm>
            <a:off x="6216925" y="2014194"/>
            <a:ext cx="2670313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Speed</a:t>
            </a:r>
          </a:p>
          <a:p>
            <a:pPr algn="ctr"/>
            <a:endParaRPr lang="en-AU" b="1" dirty="0"/>
          </a:p>
          <a:p>
            <a:r>
              <a:rPr lang="en-AU" dirty="0"/>
              <a:t>Default: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Time in between turns, instructions,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Option: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 time in between </a:t>
            </a:r>
          </a:p>
          <a:p>
            <a:pPr algn="ctr"/>
            <a:endParaRPr lang="en-AU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8B5E16-886A-4615-8D38-6FC3C1322A2B}"/>
              </a:ext>
            </a:extLst>
          </p:cNvPr>
          <p:cNvSpPr/>
          <p:nvPr/>
        </p:nvSpPr>
        <p:spPr>
          <a:xfrm>
            <a:off x="8997397" y="2022683"/>
            <a:ext cx="2670313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Difficulty</a:t>
            </a:r>
          </a:p>
          <a:p>
            <a:pPr algn="ctr"/>
            <a:endParaRPr lang="en-AU" b="1" dirty="0"/>
          </a:p>
          <a:p>
            <a:r>
              <a:rPr lang="en-AU" dirty="0"/>
              <a:t>Default: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AI has decent but not perfect strategy</a:t>
            </a:r>
          </a:p>
          <a:p>
            <a:endParaRPr lang="en-AU" dirty="0"/>
          </a:p>
          <a:p>
            <a:r>
              <a:rPr lang="en-AU" dirty="0"/>
              <a:t>Option: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AI always guesses randomly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ACB5-6F49-4C3C-8A4F-AF60826D5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797" y="3760303"/>
            <a:ext cx="24479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1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486D-8E5C-4960-A114-93D761E9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 logic – normal mode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EC2D56-EAA4-4A22-A89F-53AA79E97AA3}"/>
              </a:ext>
            </a:extLst>
          </p:cNvPr>
          <p:cNvSpPr/>
          <p:nvPr/>
        </p:nvSpPr>
        <p:spPr>
          <a:xfrm>
            <a:off x="8620539" y="1859933"/>
            <a:ext cx="1524000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Guess around that space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179F25C-EF2F-452F-BC01-DFC4C4F9D989}"/>
              </a:ext>
            </a:extLst>
          </p:cNvPr>
          <p:cNvSpPr/>
          <p:nvPr/>
        </p:nvSpPr>
        <p:spPr>
          <a:xfrm>
            <a:off x="1510747" y="3101008"/>
            <a:ext cx="1987827" cy="10734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Unsunk</a:t>
            </a:r>
            <a:r>
              <a:rPr lang="en-AU" dirty="0"/>
              <a:t> boat?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A1AA7942-409A-4A95-90D9-4964EEA2BD4A}"/>
              </a:ext>
            </a:extLst>
          </p:cNvPr>
          <p:cNvSpPr/>
          <p:nvPr/>
        </p:nvSpPr>
        <p:spPr>
          <a:xfrm>
            <a:off x="4234069" y="2355574"/>
            <a:ext cx="2630557" cy="10734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One space guessed?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3FC949-1532-4DB2-9C36-306A2EC66049}"/>
              </a:ext>
            </a:extLst>
          </p:cNvPr>
          <p:cNvSpPr/>
          <p:nvPr/>
        </p:nvSpPr>
        <p:spPr>
          <a:xfrm>
            <a:off x="8620539" y="3221934"/>
            <a:ext cx="1524000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Guess in the same direction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16C1D-DF6A-4938-93CF-CF5B881E1E08}"/>
              </a:ext>
            </a:extLst>
          </p:cNvPr>
          <p:cNvSpPr/>
          <p:nvPr/>
        </p:nvSpPr>
        <p:spPr>
          <a:xfrm>
            <a:off x="4787347" y="4804050"/>
            <a:ext cx="1524000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Guess randomly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326BB-3A08-4102-B1FE-7C689C05EF5B}"/>
              </a:ext>
            </a:extLst>
          </p:cNvPr>
          <p:cNvSpPr txBox="1"/>
          <p:nvPr/>
        </p:nvSpPr>
        <p:spPr>
          <a:xfrm>
            <a:off x="1066800" y="5846074"/>
            <a:ext cx="680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Note: computer will never guess the same space twice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20D42-1D82-410A-8DB0-2A60B4917FB9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498574" y="2892287"/>
            <a:ext cx="735495" cy="74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818610-49B0-4537-8134-FEFA23FE3C0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98574" y="3637721"/>
            <a:ext cx="1288773" cy="158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4BA7BB-234A-4CB0-8820-ACFFB7654451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6864626" y="2275720"/>
            <a:ext cx="1755913" cy="61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5CB43F-DA06-4457-A24C-FC020CB8A6F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64626" y="2892287"/>
            <a:ext cx="1755913" cy="74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92CFF-FF23-46F0-BC78-698AF04C500B}"/>
              </a:ext>
            </a:extLst>
          </p:cNvPr>
          <p:cNvSpPr txBox="1"/>
          <p:nvPr/>
        </p:nvSpPr>
        <p:spPr>
          <a:xfrm>
            <a:off x="7285382" y="22330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C08983-C74E-46B7-84B9-EA2258C35AD2}"/>
              </a:ext>
            </a:extLst>
          </p:cNvPr>
          <p:cNvSpPr txBox="1"/>
          <p:nvPr/>
        </p:nvSpPr>
        <p:spPr>
          <a:xfrm>
            <a:off x="7285382" y="32916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7140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3362-F24A-40A5-8FEB-4A4D6CAA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structure -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E5FE8-0419-437A-BA87-7E9C5F380C91}"/>
              </a:ext>
            </a:extLst>
          </p:cNvPr>
          <p:cNvSpPr txBox="1"/>
          <p:nvPr/>
        </p:nvSpPr>
        <p:spPr>
          <a:xfrm>
            <a:off x="1066800" y="5846074"/>
            <a:ext cx="680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Note: also contains a README, </a:t>
            </a:r>
            <a:r>
              <a:rPr lang="en-AU" dirty="0" err="1"/>
              <a:t>Gemfile</a:t>
            </a:r>
            <a:r>
              <a:rPr lang="en-AU" dirty="0"/>
              <a:t> and Bash script file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AB685C-2779-4C74-BE3C-00FD6BF37116}"/>
              </a:ext>
            </a:extLst>
          </p:cNvPr>
          <p:cNvGrpSpPr/>
          <p:nvPr/>
        </p:nvGrpSpPr>
        <p:grpSpPr>
          <a:xfrm>
            <a:off x="655981" y="2014195"/>
            <a:ext cx="10979432" cy="3665361"/>
            <a:chOff x="655981" y="2014195"/>
            <a:chExt cx="10979432" cy="36653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9007DD-E688-4D0A-8045-060918B5B5AF}"/>
                </a:ext>
              </a:extLst>
            </p:cNvPr>
            <p:cNvGrpSpPr/>
            <p:nvPr/>
          </p:nvGrpSpPr>
          <p:grpSpPr>
            <a:xfrm>
              <a:off x="655981" y="2014195"/>
              <a:ext cx="2670313" cy="3665361"/>
              <a:chOff x="655981" y="2014195"/>
              <a:chExt cx="2670313" cy="366536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2BB3A6-5F58-4B97-99C2-37628786EBE9}"/>
                  </a:ext>
                </a:extLst>
              </p:cNvPr>
              <p:cNvSpPr/>
              <p:nvPr/>
            </p:nvSpPr>
            <p:spPr>
              <a:xfrm>
                <a:off x="655981" y="2014195"/>
                <a:ext cx="2670313" cy="17494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 err="1"/>
                  <a:t>ruby_battleship.rb</a:t>
                </a:r>
                <a:endParaRPr lang="en-AU" b="1" dirty="0"/>
              </a:p>
              <a:p>
                <a:pPr algn="ctr"/>
                <a:endParaRPr lang="en-AU" b="1" dirty="0"/>
              </a:p>
              <a:p>
                <a:pPr algn="ctr"/>
                <a:r>
                  <a:rPr lang="en-AU" dirty="0"/>
                  <a:t>Main file which runs the program</a:t>
                </a:r>
              </a:p>
              <a:p>
                <a:pPr algn="ctr"/>
                <a:endParaRPr lang="en-AU" b="1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540B2E-4116-49A1-BD54-6DB3E36FDC6A}"/>
                  </a:ext>
                </a:extLst>
              </p:cNvPr>
              <p:cNvSpPr/>
              <p:nvPr/>
            </p:nvSpPr>
            <p:spPr>
              <a:xfrm>
                <a:off x="655981" y="3930134"/>
                <a:ext cx="2670313" cy="17494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 err="1"/>
                  <a:t>computer_turn.rb</a:t>
                </a:r>
                <a:endParaRPr lang="en-AU" b="1" dirty="0"/>
              </a:p>
              <a:p>
                <a:pPr algn="ctr"/>
                <a:endParaRPr lang="en-AU" b="1" dirty="0"/>
              </a:p>
              <a:p>
                <a:pPr algn="ctr"/>
                <a:r>
                  <a:rPr lang="en-AU" dirty="0"/>
                  <a:t>Method for the computer’s turn</a:t>
                </a:r>
              </a:p>
              <a:p>
                <a:pPr algn="ctr"/>
                <a:endParaRPr lang="en-AU" b="1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365848-C192-40CB-ACBE-3444798E4E6D}"/>
                </a:ext>
              </a:extLst>
            </p:cNvPr>
            <p:cNvGrpSpPr/>
            <p:nvPr/>
          </p:nvGrpSpPr>
          <p:grpSpPr>
            <a:xfrm>
              <a:off x="3425687" y="2014195"/>
              <a:ext cx="2670313" cy="3665361"/>
              <a:chOff x="655981" y="2014195"/>
              <a:chExt cx="2670313" cy="366536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9E6758-56C7-4FD8-8746-5AA9D961C8F7}"/>
                  </a:ext>
                </a:extLst>
              </p:cNvPr>
              <p:cNvSpPr/>
              <p:nvPr/>
            </p:nvSpPr>
            <p:spPr>
              <a:xfrm>
                <a:off x="655981" y="2014195"/>
                <a:ext cx="2670313" cy="17494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 err="1"/>
                  <a:t>board.rb</a:t>
                </a:r>
                <a:endParaRPr lang="en-AU" b="1" dirty="0"/>
              </a:p>
              <a:p>
                <a:pPr algn="ctr"/>
                <a:endParaRPr lang="en-AU" b="1" dirty="0"/>
              </a:p>
              <a:p>
                <a:pPr algn="ctr"/>
                <a:r>
                  <a:rPr lang="en-AU" dirty="0"/>
                  <a:t>Creates the Board class and all associated methods</a:t>
                </a:r>
              </a:p>
              <a:p>
                <a:pPr algn="ctr"/>
                <a:endParaRPr lang="en-AU" b="1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A8F29A-4707-4227-889F-26897344D0CB}"/>
                  </a:ext>
                </a:extLst>
              </p:cNvPr>
              <p:cNvSpPr/>
              <p:nvPr/>
            </p:nvSpPr>
            <p:spPr>
              <a:xfrm>
                <a:off x="655981" y="3930134"/>
                <a:ext cx="2670313" cy="17494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 err="1"/>
                  <a:t>print_board.rb</a:t>
                </a:r>
                <a:endParaRPr lang="en-AU" b="1" dirty="0"/>
              </a:p>
              <a:p>
                <a:pPr algn="ctr"/>
                <a:endParaRPr lang="en-AU" b="1" dirty="0"/>
              </a:p>
              <a:p>
                <a:pPr algn="ctr"/>
                <a:r>
                  <a:rPr lang="en-AU" dirty="0"/>
                  <a:t>Method to print the board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0DBA969-A760-49EA-A4F0-EF31726B3ED2}"/>
                </a:ext>
              </a:extLst>
            </p:cNvPr>
            <p:cNvGrpSpPr/>
            <p:nvPr/>
          </p:nvGrpSpPr>
          <p:grpSpPr>
            <a:xfrm>
              <a:off x="6195395" y="2014195"/>
              <a:ext cx="2670313" cy="3665361"/>
              <a:chOff x="655981" y="2014195"/>
              <a:chExt cx="2670313" cy="366536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00BCB78-C41D-478E-807C-5E43D330B6E5}"/>
                  </a:ext>
                </a:extLst>
              </p:cNvPr>
              <p:cNvSpPr/>
              <p:nvPr/>
            </p:nvSpPr>
            <p:spPr>
              <a:xfrm>
                <a:off x="655981" y="2014195"/>
                <a:ext cx="2670313" cy="17494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 err="1"/>
                  <a:t>welcome.rb</a:t>
                </a:r>
                <a:endParaRPr lang="en-AU" b="1" dirty="0"/>
              </a:p>
              <a:p>
                <a:pPr algn="ctr"/>
                <a:endParaRPr lang="en-AU" b="1" dirty="0"/>
              </a:p>
              <a:p>
                <a:pPr algn="ctr"/>
                <a:r>
                  <a:rPr lang="en-AU" dirty="0"/>
                  <a:t>Prints the welcome message and initial instructions</a:t>
                </a:r>
              </a:p>
              <a:p>
                <a:pPr algn="ctr"/>
                <a:endParaRPr lang="en-AU" b="1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1D00BD-0C53-4498-BD03-AE76BD8F06B7}"/>
                  </a:ext>
                </a:extLst>
              </p:cNvPr>
              <p:cNvSpPr/>
              <p:nvPr/>
            </p:nvSpPr>
            <p:spPr>
              <a:xfrm>
                <a:off x="655981" y="3930134"/>
                <a:ext cx="2670313" cy="17494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 err="1"/>
                  <a:t>game_over.rb</a:t>
                </a:r>
                <a:endParaRPr lang="en-AU" b="1" dirty="0"/>
              </a:p>
              <a:p>
                <a:pPr algn="ctr"/>
                <a:endParaRPr lang="en-AU" b="1" dirty="0"/>
              </a:p>
              <a:p>
                <a:pPr algn="ctr"/>
                <a:r>
                  <a:rPr lang="en-AU" dirty="0"/>
                  <a:t>Checks to see if the game is over</a:t>
                </a:r>
              </a:p>
              <a:p>
                <a:pPr algn="ctr"/>
                <a:endParaRPr lang="en-AU" b="1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327228-B89E-4C01-B8F4-876960143B22}"/>
                </a:ext>
              </a:extLst>
            </p:cNvPr>
            <p:cNvGrpSpPr/>
            <p:nvPr/>
          </p:nvGrpSpPr>
          <p:grpSpPr>
            <a:xfrm>
              <a:off x="8965100" y="2014195"/>
              <a:ext cx="2670313" cy="3665361"/>
              <a:chOff x="655981" y="2014195"/>
              <a:chExt cx="2670313" cy="366536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6F7F4DE-253D-4FF8-8143-42E775E7A4E9}"/>
                  </a:ext>
                </a:extLst>
              </p:cNvPr>
              <p:cNvSpPr/>
              <p:nvPr/>
            </p:nvSpPr>
            <p:spPr>
              <a:xfrm>
                <a:off x="655981" y="2014195"/>
                <a:ext cx="2670313" cy="17494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 err="1"/>
                  <a:t>user_turn.rb</a:t>
                </a:r>
                <a:endParaRPr lang="en-AU" b="1" dirty="0"/>
              </a:p>
              <a:p>
                <a:pPr algn="ctr"/>
                <a:endParaRPr lang="en-AU" b="1" dirty="0"/>
              </a:p>
              <a:p>
                <a:pPr algn="ctr"/>
                <a:r>
                  <a:rPr lang="en-AU" dirty="0"/>
                  <a:t>Method for the user’s turn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CD5C7FC-ED52-4B36-A598-BB4E08CF3130}"/>
                  </a:ext>
                </a:extLst>
              </p:cNvPr>
              <p:cNvSpPr/>
              <p:nvPr/>
            </p:nvSpPr>
            <p:spPr>
              <a:xfrm>
                <a:off x="655981" y="3930134"/>
                <a:ext cx="2670313" cy="17494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 err="1"/>
                  <a:t>ruby_battleship_spec</a:t>
                </a:r>
                <a:endParaRPr lang="en-AU" b="1" dirty="0"/>
              </a:p>
              <a:p>
                <a:pPr algn="ctr"/>
                <a:endParaRPr lang="en-AU" b="1" dirty="0"/>
              </a:p>
              <a:p>
                <a:pPr algn="ctr"/>
                <a:r>
                  <a:rPr lang="en-AU" dirty="0"/>
                  <a:t>Tests the program; located in the Spec folder</a:t>
                </a:r>
              </a:p>
              <a:p>
                <a:pPr algn="ctr"/>
                <a:endParaRPr lang="en-AU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15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3A1-AF6D-44E6-962F-9FF06DB0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7370F9-3BF0-4D72-87B7-203E36317141}"/>
              </a:ext>
            </a:extLst>
          </p:cNvPr>
          <p:cNvSpPr/>
          <p:nvPr/>
        </p:nvSpPr>
        <p:spPr>
          <a:xfrm>
            <a:off x="1341782" y="2014194"/>
            <a:ext cx="3029172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Challenges</a:t>
            </a:r>
          </a:p>
          <a:p>
            <a:pPr algn="ctr"/>
            <a:endParaRPr lang="en-AU" b="1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AI logic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Gems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Program structure and variable scoping</a:t>
            </a:r>
          </a:p>
          <a:p>
            <a:pPr algn="ctr"/>
            <a:endParaRPr lang="en-AU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2A596-6BB5-48CD-98E3-08A78D1DC698}"/>
              </a:ext>
            </a:extLst>
          </p:cNvPr>
          <p:cNvSpPr/>
          <p:nvPr/>
        </p:nvSpPr>
        <p:spPr>
          <a:xfrm>
            <a:off x="4581415" y="2014194"/>
            <a:ext cx="3029172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Ethical issues</a:t>
            </a:r>
          </a:p>
          <a:p>
            <a:pPr algn="ctr"/>
            <a:endParaRPr lang="en-AU" b="1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Copyrighted game?</a:t>
            </a:r>
          </a:p>
          <a:p>
            <a:pPr algn="ctr"/>
            <a:endParaRPr lang="en-AU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0E2F7-7D4A-4529-814B-EFBB1E8364CA}"/>
              </a:ext>
            </a:extLst>
          </p:cNvPr>
          <p:cNvSpPr/>
          <p:nvPr/>
        </p:nvSpPr>
        <p:spPr>
          <a:xfrm>
            <a:off x="7821047" y="2014194"/>
            <a:ext cx="3029172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Favourite parts</a:t>
            </a:r>
          </a:p>
          <a:p>
            <a:pPr algn="ctr"/>
            <a:endParaRPr lang="en-AU" b="1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AI logic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Learning new things: bash script, gems, testing, etc.</a:t>
            </a:r>
          </a:p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1043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550B-19ED-4321-92CB-890DB2037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10840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{901C20CF-3F4E-4CE1-B129-5999758E3D8F}tf78438558_win32</Template>
  <TotalTime>148</TotalTime>
  <Words>273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Garamond</vt:lpstr>
      <vt:lpstr>SavonVTI</vt:lpstr>
      <vt:lpstr>Battleship</vt:lpstr>
      <vt:lpstr>The program</vt:lpstr>
      <vt:lpstr>The flow (simple overview)</vt:lpstr>
      <vt:lpstr>Features</vt:lpstr>
      <vt:lpstr>Command line options</vt:lpstr>
      <vt:lpstr>AI logic – normal mode</vt:lpstr>
      <vt:lpstr>Code structure - files</vt:lpstr>
      <vt:lpstr>Process review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Douglas Joyner</dc:creator>
  <cp:lastModifiedBy>Douglas Joyner</cp:lastModifiedBy>
  <cp:revision>5</cp:revision>
  <dcterms:created xsi:type="dcterms:W3CDTF">2020-12-17T01:24:06Z</dcterms:created>
  <dcterms:modified xsi:type="dcterms:W3CDTF">2020-12-17T03:52:13Z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