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6226989766467509,中信银行(借记卡)	苏立起	2088031713871263</a:t>
            </a:r>
          </a:p>
          <a:p>
            <a:r>
              <a:rPr lang="en-US"/>
              <a:t>6223421717403420096,攀枝花市商业银行(借记卡)	张国健	2088753410726932</a:t>
            </a:r>
          </a:p>
          <a:p>
            <a:r>
              <a:rPr lang="en-US"/>
              <a:t>4336706541778519,中信实业银行(借记卡)	白 志	2088371880623582</a:t>
            </a:r>
          </a:p>
          <a:p>
            <a:r>
              <a:rPr lang="en-US"/>
              <a:t>6223057808079667,南京市商业银行(借记卡)	吴 杨	2088588801971695</a:t>
            </a:r>
          </a:p>
          <a:p>
            <a:r>
              <a:rPr lang="en-US"/>
              <a:t>6223334004511953,东莞市商业银行(借记卡)	高强生	2088761549564329</a:t>
            </a:r>
          </a:p>
          <a:p>
            <a:r>
              <a:rPr lang="en-US"/>
              <a:t>6223247979936652247,江苏农信(借记卡)	蔡国琛	2088181814434216</a:t>
            </a:r>
          </a:p>
          <a:p>
            <a:r>
              <a:rPr lang="en-US"/>
              <a:t>6223354065477035,南宁市商业银行(借记卡)	余爱莉	2088283944989598</a:t>
            </a:r>
          </a:p>
          <a:p>
            <a:r>
              <a:rPr lang="en-US"/>
              <a:t>6226608838367642,光大银行(借记卡)	傅国晔	2088496203280962</a:t>
            </a:r>
          </a:p>
          <a:p>
            <a:r>
              <a:rPr lang="en-US"/>
              <a:t>62233232760260685,张家港市农村商业银行(借记卡)	沈玲懿	2088996626780376</a:t>
            </a:r>
          </a:p>
          <a:p>
            <a:r>
              <a:rPr lang="en-US"/>
              <a:t>6225889258165184,招商银行银行(借记卡)	汪 洪	2088728381157547</a:t>
            </a:r>
          </a:p>
          <a:p>
            <a:r>
              <a:rPr lang="en-US"/>
              <a:t>6223290440215787556,天津市农村信用社(借记卡)	梁立勃	2088421399864494</a:t>
            </a:r>
          </a:p>
          <a:p>
            <a:r>
              <a:rPr lang="en-US"/>
              <a:t>9558809000210006,工商银行(借记卡)	谢玉定	2088723158285750</a:t>
            </a:r>
          </a:p>
          <a:p>
            <a:r>
              <a:rPr lang="en-US"/>
              <a:t>6223391215666554,鄞州农村合作银行(借记卡)	于立昶	2088981872101801</a:t>
            </a:r>
          </a:p>
          <a:p>
            <a:r>
              <a:rPr lang="en-US"/>
              <a:t>6225061358738562920,陕西省农村信用社联合社(借记卡)	韩强凤	2088753096956724</a:t>
            </a:r>
          </a:p>
          <a:p>
            <a:r>
              <a:rPr lang="en-US"/>
              <a:t>94005641709121494,郑州市商业银行(借记卡)	魏 梅	2088216870685969</a:t>
            </a:r>
          </a:p>
          <a:p>
            <a:r>
              <a:rPr lang="en-US"/>
              <a:t>6225066183089802260,陕西省农村信用社联合社(借记卡)	潘西波	2088001636018314</a:t>
            </a:r>
          </a:p>
          <a:p>
            <a:r>
              <a:rPr lang="en-US"/>
              <a:t>6223076795404705010,九江市商业银行(借记卡)	曾西忠	2088798973665942</a:t>
            </a:r>
          </a:p>
          <a:p>
            <a:r>
              <a:rPr lang="en-US"/>
              <a:t>438588121848190944,兴业银行(借记卡)	周爱冀	2088863840524946</a:t>
            </a:r>
          </a:p>
          <a:p>
            <a:r>
              <a:rPr lang="en-US"/>
              <a:t>4682036051281377,招商银行(借记卡)	许国齐	2088342513605037</a:t>
            </a:r>
          </a:p>
          <a:p>
            <a:r>
              <a:rPr lang="en-US"/>
              <a:t>6226923440884714,中信实业银行(借记卡)	大登	2088528145170471</a:t>
            </a:r>
          </a:p>
          <a:p>
            <a:r>
              <a:rPr lang="en-US"/>
              <a:t>6225807414435622,招商银行银行(借记卡)	任 诺	2088613752353262</a:t>
            </a:r>
          </a:p>
          <a:p>
            <a:r>
              <a:rPr lang="en-US"/>
              <a:t>62231120473741731,淄博市商业银行(借记卡)	孔玉恺	2088162381416193</a:t>
            </a:r>
          </a:p>
          <a:p>
            <a:r>
              <a:rPr lang="en-US"/>
              <a:t>62234009889206313,徽商银行淮北分行(借记卡)	袁玲莹	2088211061837356</a:t>
            </a:r>
          </a:p>
          <a:p>
            <a:r>
              <a:rPr lang="en-US"/>
              <a:t>62232744884665723,徽商银行马鞍山分行(借记卡)	贾爱肠	2088333534032164</a:t>
            </a:r>
          </a:p>
          <a:p>
            <a:r>
              <a:rPr lang="en-US"/>
              <a:t>62232758369215549,徽商银行马鞍山分行(借记卡)	周 禹	2088756526427238</a:t>
            </a:r>
          </a:p>
          <a:p>
            <a:r>
              <a:rPr lang="en-US"/>
              <a:t>8703007620519650,浦东发展银行(借记卡)	曾 玥	2088282457652321</a:t>
            </a:r>
          </a:p>
          <a:p>
            <a:r>
              <a:rPr lang="en-US"/>
              <a:t>6224993590161122808,石家庄市商业银行(借记卡)	孔爱宾	2088583120172300</a:t>
            </a:r>
          </a:p>
          <a:p>
            <a:r>
              <a:rPr lang="en-US"/>
              <a:t>62231117264883888,淄博市商业银行(借记卡)	钟立蓓	2088936936160937</a:t>
            </a:r>
          </a:p>
          <a:p>
            <a:r>
              <a:rPr lang="en-US"/>
              <a:t>6226196450096053,中国民生银行(借记卡)	杨亚键	2088853101117965</a:t>
            </a:r>
          </a:p>
          <a:p>
            <a:r>
              <a:rPr lang="en-US"/>
              <a:t>4720683610113791,民生银行(借记卡)	熊玉晨	2088738095996385</a:t>
            </a:r>
          </a:p>
          <a:p>
            <a:r>
              <a:rPr lang="en-US"/>
              <a:t>6226847171410797,渤海银行(借记卡)	宋 驰	2088831048250779</a:t>
            </a:r>
          </a:p>
          <a:p>
            <a:r>
              <a:rPr lang="en-US"/>
              <a:t>5124253625274696,招商银行(借记卡)	孔亚甫	2088686668376637</a:t>
            </a:r>
          </a:p>
          <a:p>
            <a:r>
              <a:rPr lang="en-US"/>
              <a:t>6226927730574406,中信实业银行(借记卡)	曾西昊	2088372912665119</a:t>
            </a:r>
          </a:p>
          <a:p>
            <a:r>
              <a:rPr lang="en-US"/>
              <a:t>622331935298088798,天津市商业银行(借记卡)	余亚雯	2088728105378158</a:t>
            </a:r>
          </a:p>
          <a:p>
            <a:r>
              <a:rPr lang="en-US"/>
              <a:t>6222610866760824250,交通银行(借记卡)	傅 蓓	2088168477512761</a:t>
            </a:r>
          </a:p>
          <a:p>
            <a:r>
              <a:rPr lang="en-US"/>
              <a:t>1030005654452477578,农业银行(借记卡)	王玲妍	2088112478601590</a:t>
            </a:r>
          </a:p>
          <a:p>
            <a:r>
              <a:rPr lang="en-US"/>
              <a:t>6226304229243150,华夏银行(借记卡)	陆玉榕	2088502723897111</a:t>
            </a:r>
          </a:p>
          <a:p>
            <a:r>
              <a:rPr lang="en-US"/>
              <a:t>1857208874193627,昆明农联社(借记卡)	郝国明	2088171029898954</a:t>
            </a:r>
          </a:p>
          <a:p>
            <a:r>
              <a:rPr lang="en-US"/>
              <a:t>6222808021164227948,建设银行(借记卡)	吴亚蓬	2088741030094844</a:t>
            </a:r>
          </a:p>
          <a:p>
            <a:r>
              <a:rPr lang="en-US"/>
              <a:t>5264100409410832,建设银行(借记卡)	傅 顺	2088741620520307</a:t>
            </a:r>
          </a:p>
          <a:p>
            <a:r>
              <a:rPr lang="en-US"/>
              <a:t>6225066981122218505,陕西省农村信用社联合社(借记卡)	薛 利	2088403427990322</a:t>
            </a:r>
          </a:p>
          <a:p>
            <a:r>
              <a:rPr lang="en-US"/>
              <a:t>62249220937305691,星展银行(借记卡)	马玲琰	2088371702090191</a:t>
            </a:r>
          </a:p>
          <a:p>
            <a:r>
              <a:rPr lang="en-US"/>
              <a:t>4720682579334000,民生银行(借记卡)	阎 敬	2088973020681998</a:t>
            </a:r>
          </a:p>
          <a:p>
            <a:r>
              <a:rPr lang="en-US"/>
              <a:t>9558829140341669,工商银行(借记卡)	董玲苏	2088876010657043</a:t>
            </a:r>
          </a:p>
          <a:p>
            <a:r>
              <a:rPr lang="en-US"/>
              <a:t>1030009969518108090,农业银行(借记卡)	杜亚昆	2088733654197820</a:t>
            </a:r>
          </a:p>
          <a:p>
            <a:r>
              <a:rPr lang="en-US"/>
              <a:t>6226195055654126,中国民生银行(借记卡)	苏玲桦	2088211307910308</a:t>
            </a:r>
          </a:p>
          <a:p>
            <a:r>
              <a:rPr lang="en-US"/>
              <a:t>6222800126787544641,建设银行(借记卡)	冯 雨	2088191647629380</a:t>
            </a:r>
          </a:p>
          <a:p>
            <a:r>
              <a:rPr lang="en-US"/>
              <a:t>5522457923546469,建设银行(借记卡)	曾强霄	2088718592783363</a:t>
            </a:r>
          </a:p>
          <a:p>
            <a:r>
              <a:rPr lang="en-US"/>
              <a:t>6223439322511329261,佛山市三水区农村信用合作社(借记卡)	程西闻	2088792538635335</a:t>
            </a:r>
          </a:p>
          <a:p>
            <a:r>
              <a:rPr lang="en-US"/>
              <a:t>9558807319882739,工商银行(借记卡)	钟立苏	2088913129893207</a:t>
            </a:r>
          </a:p>
          <a:p>
            <a:r>
              <a:rPr lang="en-US"/>
              <a:t>6223434229811257230,佛山市三水区农村信用合作社(借记卡)	叶西见	2088336926804721</a:t>
            </a:r>
          </a:p>
          <a:p>
            <a:r>
              <a:rPr lang="en-US"/>
              <a:t>9558810176057551,工商银行(借记卡)	郭玲梁	2088152313383443</a:t>
            </a:r>
          </a:p>
          <a:p>
            <a:r>
              <a:rPr lang="en-US"/>
              <a:t>6223384677741859311,焦作市商业银行(借记卡)	方玲轲	2088318437321027</a:t>
            </a:r>
          </a:p>
          <a:p>
            <a:r>
              <a:rPr lang="en-US"/>
              <a:t>62231062356253956,西宁市商业银行(借记卡)	陈 垄	2088916715510175</a:t>
            </a:r>
          </a:p>
          <a:p>
            <a:r>
              <a:rPr lang="en-US"/>
              <a:t>6224914829620243,星展银行(借记卡)	刘 喆	2088863370090946</a:t>
            </a:r>
          </a:p>
          <a:p>
            <a:r>
              <a:rPr lang="en-US"/>
              <a:t>6223453911205735832,成都农信社(借记卡)	潘大迪	2088198851824022</a:t>
            </a:r>
          </a:p>
          <a:p>
            <a:r>
              <a:rPr lang="en-US"/>
              <a:t>1857208302687919,昆明农联社(借记卡)	何玲昭	2088593731801317</a:t>
            </a:r>
          </a:p>
          <a:p>
            <a:r>
              <a:rPr lang="en-US"/>
              <a:t>6222619587922310217,交通银行(借记卡)	郑国云	2088683826541521</a:t>
            </a:r>
          </a:p>
          <a:p>
            <a:r>
              <a:rPr lang="en-US"/>
              <a:t>6223056309674257,南京市商业银行(借记卡)	郝国勇	2088231517439211</a:t>
            </a:r>
          </a:p>
          <a:p>
            <a:r>
              <a:rPr lang="en-US"/>
              <a:t>6223459379695800959,成都农信社(借记卡)	赵 南	2088508617356462</a:t>
            </a:r>
          </a:p>
          <a:p>
            <a:r>
              <a:rPr lang="en-US"/>
              <a:t>6223332976182837,东莞市商业银行(借记卡)	董强南	2088183900950478</a:t>
            </a:r>
          </a:p>
          <a:p>
            <a:r>
              <a:rPr lang="en-US"/>
              <a:t>438588947761346455,兴业银行(借记卡)	曾 默	2088131496605691</a:t>
            </a:r>
          </a:p>
          <a:p>
            <a:r>
              <a:rPr lang="en-US"/>
              <a:t>8701008679635894,浦东发展银行(借记卡)	夏爱玲	2088891865396311</a:t>
            </a:r>
          </a:p>
          <a:p>
            <a:r>
              <a:rPr lang="en-US"/>
              <a:t>6223220818984835,顺德农信社(借记卡)	赵立腾	2088962542083802</a:t>
            </a:r>
          </a:p>
          <a:p>
            <a:r>
              <a:rPr lang="en-US"/>
              <a:t>6226225934722453,中国民生银行(借记卡)	彭西壮	2088138275408690</a:t>
            </a:r>
          </a:p>
          <a:p>
            <a:r>
              <a:rPr lang="en-US"/>
              <a:t>62225971128122190,交通银行(借记卡)	薛西毓	2088106253100392</a:t>
            </a:r>
          </a:p>
          <a:p>
            <a:r>
              <a:rPr lang="en-US"/>
              <a:t>6223372213035240,连云港市商业银行(借记卡)	潘 禄	2088453298208666</a:t>
            </a:r>
          </a:p>
          <a:p>
            <a:r>
              <a:rPr lang="en-US"/>
              <a:t>622291238256680518,柳州市商业银行(借记卡)	梁玉森	2088698412345317</a:t>
            </a:r>
          </a:p>
          <a:p>
            <a:r>
              <a:rPr lang="en-US"/>
              <a:t>6226150580312039,民生银行(借记卡)	郭 量	2088226932223890</a:t>
            </a:r>
          </a:p>
          <a:p>
            <a:r>
              <a:rPr lang="en-US"/>
              <a:t>8705008924141561,浦东发展银行(借记卡)	陈爱南	2088951326730538</a:t>
            </a:r>
          </a:p>
          <a:p>
            <a:r>
              <a:rPr lang="en-US"/>
              <a:t>6223454895429255769,成都农信社(借记卡)	邹西志	2088991299767563</a:t>
            </a:r>
          </a:p>
          <a:p>
            <a:r>
              <a:rPr lang="en-US"/>
              <a:t>6223016801851986476,湖州市商业银行(借记卡)	田西阳	2088243706037007</a:t>
            </a:r>
          </a:p>
          <a:p>
            <a:r>
              <a:rPr lang="en-US"/>
              <a:t>5049239923380733,常州商业银行(借记卡)	黄爱鹰	2088971271613309</a:t>
            </a:r>
          </a:p>
          <a:p>
            <a:r>
              <a:rPr lang="en-US"/>
              <a:t>5264101078064603,建设银行(借记卡)	傅大锦	2088798080457801</a:t>
            </a:r>
          </a:p>
          <a:p>
            <a:r>
              <a:rPr lang="en-US"/>
              <a:t>6223382271011058507,焦作市商业银行(借记卡)	田玲辰	2088128235478526</a:t>
            </a:r>
          </a:p>
          <a:p>
            <a:r>
              <a:rPr lang="en-US"/>
              <a:t>6223029221622845,佛山市禅城区农村信用联社(借记卡)	范亚庚	2088256772553772</a:t>
            </a:r>
          </a:p>
          <a:p>
            <a:r>
              <a:rPr lang="en-US"/>
              <a:t>6224911089660265,星展银行(借记卡)	沈亚奇	2088502337288547</a:t>
            </a:r>
          </a:p>
          <a:p>
            <a:r>
              <a:rPr lang="en-US"/>
              <a:t>40551235199245144,交通银行(借记卡)	夏玉翊	2088012502480619</a:t>
            </a:r>
          </a:p>
          <a:p>
            <a:r>
              <a:rPr lang="en-US"/>
              <a:t>6223012848909151672,湖州市商业银行(借记卡)	曹强晴	2088073516788041</a:t>
            </a:r>
          </a:p>
          <a:p>
            <a:r>
              <a:rPr lang="en-US"/>
              <a:t>6225984626144126,招商银行银行(借记卡)	钟 琪	2088891441185750</a:t>
            </a:r>
          </a:p>
          <a:p>
            <a:r>
              <a:rPr lang="en-US"/>
              <a:t>6225987317329427,招商银行银行(借记卡)	程 源	2088156415828785</a:t>
            </a:r>
          </a:p>
          <a:p>
            <a:r>
              <a:rPr lang="en-US"/>
              <a:t>6226925203886307,中信实业银行(借记卡)	金国见	2088908650598994</a:t>
            </a:r>
          </a:p>
          <a:p>
            <a:r>
              <a:rPr lang="en-US"/>
              <a:t>4563514664596791710,中国银行(借记卡)	董 勋	2088702336976061</a:t>
            </a:r>
          </a:p>
          <a:p>
            <a:r>
              <a:rPr lang="en-US"/>
              <a:t>6226823915184835550,江西省农村信用社联合社(借记卡)	贾亚媛	2088393600353995</a:t>
            </a:r>
          </a:p>
          <a:p>
            <a:r>
              <a:rPr lang="en-US"/>
              <a:t>438588296224748984,兴业银行(借记卡)	周国兵	2088836688121786</a:t>
            </a:r>
          </a:p>
          <a:p>
            <a:r>
              <a:rPr lang="en-US"/>
              <a:t>6223457583232549373,成都农信社(借记卡)	蒋玉璟	2088233647317513</a:t>
            </a:r>
          </a:p>
          <a:p>
            <a:r>
              <a:rPr lang="en-US"/>
              <a:t>8880008956451968,贵阳市商业银行(借记卡)	丁国德	2088296970417191</a:t>
            </a:r>
          </a:p>
          <a:p>
            <a:r>
              <a:rPr lang="en-US"/>
              <a:t>6223020709703918,佛山市禅城区农村信用联社(借记卡)	蔡玲畅	2088891099643547</a:t>
            </a:r>
          </a:p>
          <a:p>
            <a:r>
              <a:rPr lang="en-US"/>
              <a:t>6225800669312901,招商银行银行(借记卡)	廖 有	2088738730601427</a:t>
            </a:r>
          </a:p>
          <a:p>
            <a:r>
              <a:rPr lang="en-US"/>
              <a:t>6226336740273027,华夏银行(借记卡)	任 淦	2088736079812908</a:t>
            </a:r>
          </a:p>
          <a:p>
            <a:r>
              <a:rPr lang="en-US"/>
              <a:t>6226339682109571,华夏银行(借记卡)	马 蓬	2088051806070145</a:t>
            </a:r>
          </a:p>
          <a:p>
            <a:r>
              <a:rPr lang="en-US"/>
              <a:t>6223074877047512227,九江市商业银行(借记卡)	萧西江	2088313677008283</a:t>
            </a:r>
          </a:p>
          <a:p>
            <a:r>
              <a:rPr lang="en-US"/>
              <a:t>4026588391977739,招商银行(借记卡)	石立照	2088091163734731</a:t>
            </a:r>
          </a:p>
          <a:p>
            <a:r>
              <a:rPr lang="en-US"/>
              <a:t>6225066606414899700,陕西省农村信用社联合社(借记卡)	杜玲澎	2088408410103245</a:t>
            </a:r>
          </a:p>
          <a:p>
            <a:r>
              <a:rPr lang="en-US"/>
              <a:t>8701004310438509,浦东发展银行(借记卡)	程玲盛	2088756142775709</a:t>
            </a:r>
          </a:p>
          <a:p>
            <a:r>
              <a:rPr lang="en-US"/>
              <a:t>6224927605350512,星展银行(借记卡)	国芳	2088852020592584</a:t>
            </a:r>
          </a:p>
          <a:p>
            <a:r>
              <a:rPr lang="en-US"/>
              <a:t>6222800771591537073,建设银行(借记卡)	夏国元	2088651109084566</a:t>
            </a:r>
          </a:p>
          <a:p>
            <a:r>
              <a:rPr lang="en-US"/>
              <a:t>4386004168869517,上海银行(借记卡)	谢爱翊	2088098415562172</a:t>
            </a:r>
          </a:p>
          <a:p>
            <a:r>
              <a:rPr lang="en-US"/>
              <a:t>6226307918486469,华夏银行(借记卡)	高 理	2088802167191465</a:t>
            </a:r>
          </a:p>
          <a:p>
            <a:r>
              <a:rPr lang="en-US"/>
              <a:t>6226311945619423,华夏银行(借记卡)	刘亚策	2088408837262882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