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// 申通快递	丁西澄	2088692120554103</a:t>
            </a:r>
          </a:p>
          <a:p>
            <a:r>
              <a:rPr lang="en-US"/>
              <a:t>773044833203826	宋国也	2088506931939813</a:t>
            </a:r>
          </a:p>
          <a:p>
            <a:r>
              <a:rPr lang="en-US"/>
              <a:t>773044833345052	王西行	2088208502017814</a:t>
            </a:r>
          </a:p>
          <a:p>
            <a:r>
              <a:rPr lang="en-US"/>
              <a:t>773044833616209	唐 逊	2088683326568445</a:t>
            </a:r>
          </a:p>
          <a:p>
            <a:r>
              <a:rPr lang="en-US"/>
              <a:t>773044833771214	范国咏	2088681054094058</a:t>
            </a:r>
          </a:p>
          <a:p>
            <a:r>
              <a:rPr lang="en-US"/>
              <a:t>773044833771147	高 重	2088682029266107</a:t>
            </a:r>
          </a:p>
          <a:p>
            <a:r>
              <a:rPr lang="en-US"/>
              <a:t>773044833263125	程玲衍	2088101118021219</a:t>
            </a:r>
          </a:p>
          <a:p>
            <a:r>
              <a:rPr lang="en-US"/>
              <a:t>773044833541426	任大柯	2088093168565366</a:t>
            </a:r>
          </a:p>
          <a:p>
            <a:r>
              <a:rPr lang="en-US"/>
              <a:t>773044833541256	贾强键	2088406257989583</a:t>
            </a:r>
          </a:p>
          <a:p>
            <a:r>
              <a:rPr lang="en-US"/>
              <a:t>773044833475024	孙大崇	2088723410309362</a:t>
            </a:r>
          </a:p>
          <a:p>
            <a:r>
              <a:rPr lang="en-US"/>
              <a:t>773044833343885	徐立云	2088512881954743</a:t>
            </a:r>
          </a:p>
          <a:p>
            <a:r>
              <a:rPr lang="en-US"/>
              <a:t>773044833474833	谭立学	2088003682190442</a:t>
            </a:r>
          </a:p>
          <a:p>
            <a:r>
              <a:rPr lang="en-US"/>
              <a:t>773044833540561	陈 志	2088243984418205</a:t>
            </a:r>
          </a:p>
          <a:p>
            <a:r>
              <a:rPr lang="en-US"/>
              <a:t>773044833343491	徐国队	2088072534007808</a:t>
            </a:r>
          </a:p>
          <a:p>
            <a:r>
              <a:rPr lang="en-US"/>
              <a:t>773044833343247	郑亚争	2088432462770318</a:t>
            </a:r>
          </a:p>
          <a:p>
            <a:r>
              <a:rPr lang="en-US"/>
              <a:t>773044833049664	石强旗	2088726614104960</a:t>
            </a:r>
          </a:p>
          <a:p>
            <a:r>
              <a:rPr lang="en-US"/>
              <a:t>773044833342874	薛玲冰	2088356477480838</a:t>
            </a:r>
          </a:p>
          <a:p>
            <a:r>
              <a:rPr lang="en-US"/>
              <a:t>773044833342564	潘爱胜	2088663868436965</a:t>
            </a:r>
          </a:p>
          <a:p>
            <a:r>
              <a:rPr lang="en-US"/>
              <a:t>773044833473748	廖国显	2088273547159844</a:t>
            </a:r>
          </a:p>
          <a:p>
            <a:r>
              <a:rPr lang="en-US"/>
              <a:t>773044833129135	沈玲聪	2088022673827897</a:t>
            </a:r>
          </a:p>
          <a:p>
            <a:r>
              <a:rPr lang="en-US"/>
              <a:t>773044833048579	郝爱奎	2088546282153227</a:t>
            </a:r>
          </a:p>
          <a:p>
            <a:r>
              <a:rPr lang="en-US"/>
              <a:t>773044833199974	方西武	2088238958288110</a:t>
            </a:r>
          </a:p>
          <a:p>
            <a:r>
              <a:rPr lang="en-US"/>
              <a:t>773044833341595	郝 吉	2088712907573945</a:t>
            </a:r>
          </a:p>
          <a:p>
            <a:r>
              <a:rPr lang="en-US"/>
              <a:t>773044833472615	韩玲渤	2088351603303949</a:t>
            </a:r>
          </a:p>
          <a:p>
            <a:r>
              <a:rPr lang="en-US"/>
              <a:t>773044833128197	郝立歆	2088052141150058</a:t>
            </a:r>
          </a:p>
          <a:p>
            <a:r>
              <a:rPr lang="en-US"/>
              <a:t>773044833047598	黄强琛	2088258014157732</a:t>
            </a:r>
          </a:p>
          <a:p>
            <a:r>
              <a:rPr lang="en-US"/>
              <a:t>773044833611625	薛西幸	2088723743603665</a:t>
            </a:r>
          </a:p>
          <a:p>
            <a:r>
              <a:rPr lang="en-US"/>
              <a:t>773044833537749	谭亚潇	2088672825200412</a:t>
            </a:r>
          </a:p>
          <a:p>
            <a:r>
              <a:rPr lang="en-US"/>
              <a:t>773044833537658	邹玉博	2088396704788208</a:t>
            </a:r>
          </a:p>
          <a:p>
            <a:r>
              <a:rPr lang="en-US"/>
              <a:t>773044833340528	韩 万	2088738029975788</a:t>
            </a:r>
          </a:p>
          <a:p>
            <a:r>
              <a:rPr lang="en-US"/>
              <a:t>773044833471415	高亚娜	2088331606899254</a:t>
            </a:r>
          </a:p>
          <a:p>
            <a:r>
              <a:rPr lang="en-US"/>
              <a:t>773044833610948	姜亚锬	2088263189783991</a:t>
            </a:r>
          </a:p>
          <a:p>
            <a:r>
              <a:rPr lang="en-US"/>
              <a:t>773044833610894	唐西煦	2088496123699087</a:t>
            </a:r>
          </a:p>
          <a:p>
            <a:r>
              <a:rPr lang="en-US"/>
              <a:t>773044833045945	钟亚岳	2088198084226299</a:t>
            </a:r>
          </a:p>
          <a:p>
            <a:r>
              <a:rPr lang="en-US"/>
              <a:t>773044833610559	于强鼎	2088833571238177</a:t>
            </a:r>
          </a:p>
          <a:p>
            <a:r>
              <a:rPr lang="en-US"/>
              <a:t>773044833045691	潘 劼	2088191582054149</a:t>
            </a:r>
          </a:p>
          <a:p>
            <a:r>
              <a:rPr lang="en-US"/>
              <a:t>773044833045435	李 璞	2088098958523425</a:t>
            </a:r>
          </a:p>
          <a:p>
            <a:r>
              <a:rPr lang="en-US"/>
              <a:t>773044833045344	张西军	2088192815370376</a:t>
            </a:r>
          </a:p>
          <a:p>
            <a:r>
              <a:rPr lang="en-US"/>
              <a:t>773044833535570	曹玲泳	2088336270702595</a:t>
            </a:r>
          </a:p>
          <a:p>
            <a:r>
              <a:rPr lang="en-US"/>
              <a:t>773044833045022	陆国勉	2088653351112124</a:t>
            </a:r>
          </a:p>
          <a:p>
            <a:r>
              <a:rPr lang="en-US"/>
              <a:t>773044833044934	立欢	2088646312422822</a:t>
            </a:r>
          </a:p>
          <a:p>
            <a:r>
              <a:rPr lang="en-US"/>
              <a:t>773044833044739	于西豫	2088966818581939</a:t>
            </a:r>
          </a:p>
          <a:p>
            <a:r>
              <a:rPr lang="en-US"/>
              <a:t>773044833044405	卢强实	2088778164402083</a:t>
            </a:r>
          </a:p>
          <a:p>
            <a:r>
              <a:rPr lang="en-US"/>
              <a:t>773044833338279	傅玲义	2088513174699859</a:t>
            </a:r>
          </a:p>
          <a:p>
            <a:r>
              <a:rPr lang="en-US"/>
              <a:t>773044833338050	邹西冶	2088072461668029</a:t>
            </a:r>
          </a:p>
          <a:p>
            <a:r>
              <a:rPr lang="en-US"/>
              <a:t>773044833255535	邹玉健	2088062402913608</a:t>
            </a:r>
          </a:p>
          <a:p>
            <a:r>
              <a:rPr lang="en-US"/>
              <a:t>773044833124473	陆强平	2088083515701672</a:t>
            </a:r>
          </a:p>
          <a:p>
            <a:r>
              <a:rPr lang="en-US"/>
              <a:t>773044833337444	梁玉铮	2088916791645167</a:t>
            </a:r>
          </a:p>
          <a:p>
            <a:r>
              <a:rPr lang="en-US"/>
              <a:t>773044833467507	姚爱梅	2088798717374723</a:t>
            </a:r>
          </a:p>
          <a:p>
            <a:r>
              <a:rPr lang="en-US"/>
              <a:t>773044833533168	宋亚豫	2088551031551449</a:t>
            </a:r>
          </a:p>
          <a:p>
            <a:r>
              <a:rPr lang="en-US"/>
              <a:t>773044833336682	魏玲培	2088132735436992</a:t>
            </a:r>
          </a:p>
          <a:p>
            <a:r>
              <a:rPr lang="en-US"/>
              <a:t>773044833466769	宋 献	2088212043381686</a:t>
            </a:r>
          </a:p>
          <a:p>
            <a:r>
              <a:rPr lang="en-US"/>
              <a:t>773044833466551	薛 婧	2088326237955268</a:t>
            </a:r>
          </a:p>
          <a:p>
            <a:r>
              <a:rPr lang="en-US"/>
              <a:t>773044832966841	蔡西友	2088613411884687</a:t>
            </a:r>
          </a:p>
          <a:p>
            <a:r>
              <a:rPr lang="en-US"/>
              <a:t>773044833532369	吕大能	2088643308879674</a:t>
            </a:r>
          </a:p>
          <a:p>
            <a:r>
              <a:rPr lang="en-US"/>
              <a:t>773044833532291	贾 婷	2088918380033907</a:t>
            </a:r>
          </a:p>
          <a:p>
            <a:r>
              <a:rPr lang="en-US"/>
              <a:t>773044833532205	方 亚	2088118821650774</a:t>
            </a:r>
          </a:p>
          <a:p>
            <a:r>
              <a:rPr lang="en-US"/>
              <a:t>773044833532096	宋国岚	2088758810556210</a:t>
            </a:r>
          </a:p>
          <a:p>
            <a:r>
              <a:rPr lang="en-US"/>
              <a:t>773044833041474	董玲豹	2088511382430030</a:t>
            </a:r>
          </a:p>
          <a:p>
            <a:r>
              <a:rPr lang="en-US"/>
              <a:t>773044833465077	孔 意	2088521819072543</a:t>
            </a:r>
          </a:p>
          <a:p>
            <a:r>
              <a:rPr lang="en-US"/>
              <a:t>773044833122220	罗大铎	2088356616230728</a:t>
            </a:r>
          </a:p>
          <a:p>
            <a:r>
              <a:rPr lang="en-US"/>
              <a:t>773044833252999	汪强昌	2088246544310826</a:t>
            </a:r>
          </a:p>
          <a:p>
            <a:r>
              <a:rPr lang="en-US"/>
              <a:t>773044833193072	钟爱严	2088552899202508</a:t>
            </a:r>
          </a:p>
          <a:p>
            <a:r>
              <a:rPr lang="en-US"/>
              <a:t>773044833252781	张爱翼	2088322444414500</a:t>
            </a:r>
          </a:p>
          <a:p>
            <a:r>
              <a:rPr lang="en-US"/>
              <a:t>773044833040882	傅 旗	2088301316612708</a:t>
            </a:r>
          </a:p>
          <a:p>
            <a:r>
              <a:rPr lang="en-US"/>
              <a:t>773044833464369	赵 原	2088491646757808</a:t>
            </a:r>
          </a:p>
          <a:p>
            <a:r>
              <a:rPr lang="en-US"/>
              <a:t>773044832964593	杜西玮	2088308713711219</a:t>
            </a:r>
          </a:p>
          <a:p>
            <a:r>
              <a:rPr lang="en-US"/>
              <a:t>773044833530840	薛 辑	2088613016913501</a:t>
            </a:r>
          </a:p>
          <a:p>
            <a:r>
              <a:rPr lang="en-US"/>
              <a:t>773044833192583	王玲弘	2088782940970327</a:t>
            </a:r>
          </a:p>
          <a:p>
            <a:r>
              <a:rPr lang="en-US"/>
              <a:t>773044832964301	杜国银	2088661842497136</a:t>
            </a:r>
          </a:p>
          <a:p>
            <a:r>
              <a:rPr lang="en-US"/>
              <a:t>773044832964167	韩 川	2088208433240790</a:t>
            </a:r>
          </a:p>
          <a:p>
            <a:r>
              <a:rPr lang="en-US"/>
              <a:t>773044833463345	萧国跃	2088611244215322</a:t>
            </a:r>
          </a:p>
          <a:p>
            <a:r>
              <a:rPr lang="en-US"/>
              <a:t>773044833192175	钟西业	2088373599052431</a:t>
            </a:r>
          </a:p>
          <a:p>
            <a:r>
              <a:rPr lang="en-US"/>
              <a:t>773044832889942	高玲成	2088193517145026</a:t>
            </a:r>
          </a:p>
          <a:p>
            <a:r>
              <a:rPr lang="en-US"/>
              <a:t>773044832963071	贾 业	2088471000029313</a:t>
            </a:r>
          </a:p>
          <a:p>
            <a:r>
              <a:rPr lang="en-US"/>
              <a:t>773044833120001	董国鉴	2088512469005373</a:t>
            </a:r>
          </a:p>
          <a:p>
            <a:r>
              <a:rPr lang="en-US"/>
              <a:t>773044833332665	谭亚宾	2088033708273459</a:t>
            </a:r>
          </a:p>
          <a:p>
            <a:r>
              <a:rPr lang="en-US"/>
              <a:t>773044833191309	魏玉霆	2088006703064503</a:t>
            </a:r>
          </a:p>
          <a:p>
            <a:r>
              <a:rPr lang="en-US"/>
              <a:t>773044833250733	赵 群	2088818488824655</a:t>
            </a:r>
          </a:p>
          <a:p>
            <a:r>
              <a:rPr lang="en-US"/>
              <a:t>773044833332215	宋强正	2088358624148011</a:t>
            </a:r>
          </a:p>
          <a:p>
            <a:r>
              <a:rPr lang="en-US"/>
              <a:t>773044833461699	杜亚蓬	2088232676086746</a:t>
            </a:r>
          </a:p>
          <a:p>
            <a:r>
              <a:rPr lang="en-US"/>
              <a:t>773044833037888	谢强磊	2088911911616694</a:t>
            </a:r>
          </a:p>
          <a:p>
            <a:r>
              <a:rPr lang="en-US"/>
              <a:t>773044833118785	戴玉戈	2088711650555650</a:t>
            </a:r>
          </a:p>
          <a:p>
            <a:r>
              <a:rPr lang="en-US"/>
              <a:t>773044833118657	卢国鑫	2088463586202334</a:t>
            </a:r>
          </a:p>
          <a:p>
            <a:r>
              <a:rPr lang="en-US"/>
              <a:t>773044833190377	钟 霞	2088401430612950</a:t>
            </a:r>
          </a:p>
          <a:p>
            <a:r>
              <a:rPr lang="en-US"/>
              <a:t>773044833331174	马爱研	2088541706471194</a:t>
            </a:r>
          </a:p>
          <a:p>
            <a:r>
              <a:rPr lang="en-US"/>
              <a:t>773044832887815	程亚豪	2088053921532450</a:t>
            </a:r>
          </a:p>
          <a:p>
            <a:r>
              <a:rPr lang="en-US"/>
              <a:t>773044832960777	胡玉强	2088413802320052</a:t>
            </a:r>
          </a:p>
          <a:p>
            <a:r>
              <a:rPr lang="en-US"/>
              <a:t>773044833248587	林 微	2088146924879741</a:t>
            </a:r>
          </a:p>
          <a:p>
            <a:r>
              <a:rPr lang="en-US"/>
              <a:t>773044833330510	朱大琳	2088256207946399</a:t>
            </a:r>
          </a:p>
          <a:p>
            <a:r>
              <a:rPr lang="en-US"/>
              <a:t>773044833189619	曹大创	2088038637732902</a:t>
            </a:r>
          </a:p>
          <a:p>
            <a:r>
              <a:rPr lang="en-US"/>
              <a:t>773044833248162	唐国潜	2088922279329408</a:t>
            </a:r>
          </a:p>
          <a:p>
            <a:r>
              <a:rPr lang="en-US"/>
              <a:t>773044833116555	余爱迎	2088441480336636</a:t>
            </a:r>
          </a:p>
          <a:p>
            <a:r>
              <a:rPr lang="en-US"/>
              <a:t>773044832886226	汪强扬	2088348543239853</a:t>
            </a:r>
          </a:p>
          <a:p>
            <a:r>
              <a:rPr lang="en-US"/>
              <a:t>773044833247545	金国策	2088922675351778</a:t>
            </a:r>
          </a:p>
          <a:p>
            <a:r>
              <a:rPr lang="en-US"/>
              <a:t>773044833329137	周玲艺	2088411864738751</a:t>
            </a:r>
          </a:p>
          <a:p>
            <a:r>
              <a:rPr lang="en-US"/>
              <a:t>773044832885695	汪西尚	2088978220037780</a:t>
            </a:r>
          </a:p>
          <a:p>
            <a:r>
              <a:rPr lang="en-US"/>
              <a:t>773044833457883	袁爱崴	2088501472040803</a:t>
            </a:r>
          </a:p>
          <a:p>
            <a:r>
              <a:rPr lang="en-US"/>
              <a:t>773044833115707	程爱多	2088466694567137</a:t>
            </a:r>
          </a:p>
          <a:p>
            <a:r>
              <a:rPr lang="en-US"/>
              <a:t>773044833115574	石爱瑞	2088283190114676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