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bookmarkIdSeed="2">
  <p:sldMasterIdLst>
    <p:sldMasterId id="2147483648" r:id="rId1"/>
    <p:sldMasterId id="2147483657" r:id="rId2"/>
  </p:sldMasterIdLst>
  <p:notesMasterIdLst>
    <p:notesMasterId r:id="rId6"/>
  </p:notesMasterIdLst>
  <p:sldIdLst>
    <p:sldId id="257" r:id="rId3"/>
    <p:sldId id="258" r:id="rId4"/>
    <p:sldId id="259" r:id="rId5"/>
    <p:sldId id="260" r:id="rId11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9" autoAdjust="0"/>
    <p:restoredTop sz="96412" autoAdjust="0"/>
  </p:normalViewPr>
  <p:slideViewPr>
    <p:cSldViewPr snapToGrid="0">
      <p:cViewPr varScale="1">
        <p:scale>
          <a:sx n="149" d="100"/>
          <a:sy n="14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11" Target="slides/slide4.xml" Type="http://schemas.openxmlformats.org/officeDocument/2006/relationships/slide"/><Relationship Id="rId2" Target="slideMasters/slideMaster2.xml" Type="http://schemas.openxmlformats.org/officeDocument/2006/relationships/slideMaster"/><Relationship Id="rId3" Target="slides/slide1.xml" Type="http://schemas.openxmlformats.org/officeDocument/2006/relationships/slide"/><Relationship Id="rId4" Target="slides/slide2.xml" Type="http://schemas.openxmlformats.org/officeDocument/2006/relationships/slide"/><Relationship Id="rId5" Target="slides/slide3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3" name="日期占位符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3688712-CCD8-4EAD-AF6F-B20DB01B8700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zh-CN"/>
          </a:p>
        </p:txBody>
      </p:sp>
      <p:sp>
        <p:nvSpPr>
          <p:cNvPr id="5" name="备注占位符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9EB2F15-85A7-413F-BDF9-F1F8FFC14A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ctrTitle"/>
          </p:nvPr>
        </p:nvSpPr>
        <p:spPr>
          <a:xfrm>
            <a:off x="669882" y="2308881"/>
            <a:ext cx="10852237" cy="899167"/>
          </a:xfrm>
        </p:spPr>
        <p:txBody>
          <a:bodyPr anchor="t" anchorCtr="0" bIns="38100" lIns="101600" rIns="25400" tIns="38100">
            <a:noAutofit/>
          </a:bodyPr>
          <a:lstStyle>
            <a:lvl1pPr algn="ctr">
              <a:defRPr b="0" spc="600" sz="5400">
                <a:effectLst/>
                <a:latin typeface="+mn-ea"/>
                <a:ea typeface="+mn-ea"/>
              </a:defRPr>
            </a:lvl1pPr>
          </a:lstStyle>
          <a:p>
            <a:r>
              <a:rPr altLang="en-US" dirty="0" lang="zh-CN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hasCustomPrompt="1" idx="1" type="subTitle"/>
          </p:nvPr>
        </p:nvSpPr>
        <p:spPr>
          <a:xfrm>
            <a:off x="669925" y="3565525"/>
            <a:ext cx="10852150" cy="801370"/>
          </a:xfrm>
        </p:spPr>
        <p:txBody>
          <a:bodyPr anchor="ctr" anchorCtr="0" bIns="38100" lIns="101600" rIns="76200" tIns="38100">
            <a:noAutofit/>
          </a:bodyPr>
          <a:lstStyle>
            <a:lvl1pPr algn="ctr" eaLnBrk="1" fontAlgn="auto" hangingPunct="1" indent="0" latinLnBrk="0" marL="0">
              <a:lnSpc>
                <a:spcPct val="100000"/>
              </a:lnSpc>
              <a:buNone/>
              <a:defRPr baseline="0" cap="none" kern="1200" normalizeH="0" spc="200" strike="noStrike" sz="2400" u="none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18" name="灯片编号占位符 17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hasCustomPrompt="1"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8" name="页脚占位符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/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9" name="标题 8"/>
          <p:cNvSpPr>
            <a:spLocks noGrp="1"/>
          </p:cNvSpPr>
          <p:nvPr>
            <p:ph hasCustomPrompt="1"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hasCustomPrompt="1" idx="1"/>
          </p:nvPr>
        </p:nvSpPr>
        <p:spPr>
          <a:xfrm>
            <a:off x="669925" y="641350"/>
            <a:ext cx="10852150" cy="4556125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内容占位符 6"/>
          <p:cNvSpPr>
            <a:spLocks noGrp="1"/>
          </p:cNvSpPr>
          <p:nvPr>
            <p:ph hasCustomPrompt="1" idx="1"/>
          </p:nvPr>
        </p:nvSpPr>
        <p:spPr>
          <a:xfrm>
            <a:off x="0" y="0"/>
            <a:ext cx="12196445" cy="686816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内容占位符 1"/>
          <p:cNvSpPr>
            <a:spLocks noGrp="1"/>
          </p:cNvSpPr>
          <p:nvPr>
            <p:ph hasCustomPrompt="1" idx="2" sz="half"/>
          </p:nvPr>
        </p:nvSpPr>
        <p:spPr>
          <a:xfrm>
            <a:off x="467995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3" sz="half"/>
          </p:nvPr>
        </p:nvSpPr>
        <p:spPr>
          <a:xfrm>
            <a:off x="6287770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623591"/>
            <a:ext cx="10852237" cy="899167"/>
          </a:xfrm>
        </p:spPr>
        <p:txBody>
          <a:bodyPr anchor="ctr" anchorCtr="0" bIns="38100" lIns="101600" rIns="25400" rtlCol="0" tIns="38100" vert="horz">
            <a:noAutofit/>
          </a:bodyPr>
          <a:lstStyle>
            <a:lvl1pPr algn="ctr" defTabSz="914400" eaLnBrk="1" fontAlgn="auto" hangingPunct="1" latinLnBrk="0" marL="0" marR="0" rtl="0">
              <a:lnSpc>
                <a:spcPct val="100000"/>
              </a:lnSpc>
              <a:buNone/>
              <a:defRPr altLang="en-US" b="0" baseline="0" cap="none" dirty="0" i="0" kern="1200" kumimoji="0" lang="zh-CN" noProof="1" normalizeH="0" spc="600" strike="noStrike" sz="3200" u="none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theme/theme1.xml" Type="http://schemas.openxmlformats.org/officeDocument/2006/relationships/theme"/></Relationships>
</file>

<file path=ppt/slideMasters/_rels/slideMaster2.xml.rels><?xml version="1.0" encoding="UTF-8" standalone="yes"?><Relationships xmlns="http://schemas.openxmlformats.org/package/2006/relationships"><Relationship Id="rId1" Target="../slideLayouts/slideLayout9.xml" Type="http://schemas.openxmlformats.org/officeDocument/2006/relationships/slideLayout"/><Relationship Id="rId10" Target="../slideLayouts/slideLayout18.xml" Type="http://schemas.openxmlformats.org/officeDocument/2006/relationships/slideLayout"/><Relationship Id="rId11" Target="../slideLayouts/slideLayout19.xml" Type="http://schemas.openxmlformats.org/officeDocument/2006/relationships/slideLayout"/><Relationship Id="rId12" Target="../theme/theme2.xml" Type="http://schemas.openxmlformats.org/officeDocument/2006/relationships/theme"/><Relationship Id="rId2" Target="../slideLayouts/slideLayout10.xml" Type="http://schemas.openxmlformats.org/officeDocument/2006/relationships/slideLayout"/><Relationship Id="rId3" Target="../slideLayouts/slideLayout11.xml" Type="http://schemas.openxmlformats.org/officeDocument/2006/relationships/slideLayout"/><Relationship Id="rId4" Target="../slideLayouts/slideLayout12.xml" Type="http://schemas.openxmlformats.org/officeDocument/2006/relationships/slideLayout"/><Relationship Id="rId5" Target="../slideLayouts/slideLayout13.xml" Type="http://schemas.openxmlformats.org/officeDocument/2006/relationships/slideLayout"/><Relationship Id="rId6" Target="../slideLayouts/slideLayout14.xml" Type="http://schemas.openxmlformats.org/officeDocument/2006/relationships/slideLayout"/><Relationship Id="rId7" Target="../slideLayouts/slideLayout15.xml" Type="http://schemas.openxmlformats.org/officeDocument/2006/relationships/slideLayout"/><Relationship Id="rId8" Target="../slideLayouts/slideLayout16.xml" Type="http://schemas.openxmlformats.org/officeDocument/2006/relationships/slideLayout"/><Relationship Id="rId9" Target="../slideLayouts/slideLayout17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  <p:sp>
        <p:nvSpPr>
          <p:cNvPr hidden="1" id="7" name="KSO_TEMPLATE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/>
          </a:p>
        </p:txBody>
      </p:sp>
      <p:sp>
        <p:nvSpPr>
          <p:cNvPr id="8" name="标题 7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="1" cap="none" kern="1200" normalizeH="0" spc="200" strike="noStrike" sz="2800" u="none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1pPr>
      <a:lvl2pPr algn="l" defTabSz="914400" eaLnBrk="1" fontAlgn="auto" hangingPunct="1" indent="-228600" latinLnBrk="0" marL="6858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tabLst>
          <a:tab algn="l" pos="1609725"/>
        </a:tabLst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2pPr>
      <a:lvl3pPr algn="l" defTabSz="914400" eaLnBrk="1" fontAlgn="auto" hangingPunct="1" indent="-228600" latinLnBrk="0" marL="11430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3pPr>
      <a:lvl4pPr algn="l" defTabSz="914400" eaLnBrk="1" fontAlgn="auto" hangingPunct="1" indent="-228600" latinLnBrk="0" marL="16002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4pPr>
      <a:lvl5pPr algn="l" defTabSz="914400" eaLnBrk="1" fontAlgn="auto" hangingPunct="1" indent="-228600" latinLnBrk="0" marL="20574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/>
          <p:nvPr/>
        </p:nvSpPr>
        <p:spPr bwMode="auto">
          <a:xfrm>
            <a:off x="-1588" y="-6350"/>
            <a:ext cx="12195176" cy="68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7" name="Rectangle 2"/>
          <p:cNvSpPr/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descr="pasted-image.pdf"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075" y="5610225"/>
            <a:ext cx="2159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/>
          <p:nvPr/>
        </p:nvSpPr>
        <p:spPr bwMode="auto">
          <a:xfrm>
            <a:off x="1278446" y="1310813"/>
            <a:ext cx="9635108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None/>
            </a:pPr>
            <a:r>
              <a:rPr lang="en-US"/>
              <a:t>XX合作项目</a:t>
            </a:r>
            <a:endParaRPr altLang="en-US" b="1" dirty="0" kumimoji="0" lang="zh-CN" sz="4800">
              <a:solidFill>
                <a:srgbClr val="FFFFFF"/>
              </a:solidFill>
              <a:latin charset="0" typeface="微软雅黑"/>
              <a:ea charset="0" typeface="微软雅黑"/>
              <a:cs typeface="+mn-ea"/>
              <a:sym typeface="+mn-lt"/>
            </a:endParaRPr>
          </a:p>
        </p:txBody>
      </p:sp>
      <p:sp>
        <p:nvSpPr>
          <p:cNvPr id="6152" name="Rectangle 8"/>
          <p:cNvSpPr/>
          <p:nvPr/>
        </p:nvSpPr>
        <p:spPr bwMode="auto">
          <a:xfrm>
            <a:off x="5404160" y="3059668"/>
            <a:ext cx="185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Font charset="0" panose="020B0604020202020204" pitchFamily="34" typeface="Microsoft Sans Serif"/>
              <a:buNone/>
            </a:pPr>
            <a:r>
              <a:rPr lang="en-US"/>
              <a:t>2020年4月</a:t>
            </a:r>
            <a:endParaRPr altLang="zh-CN" dirty="0" kumimoji="0" lang="en-US" sz="2400">
              <a:solidFill>
                <a:srgbClr val="F5F5F5"/>
              </a:solidFill>
              <a:latin charset="-122" panose="020B0503020204020204" pitchFamily="34" typeface="微软雅黑"/>
              <a:ea charset="-122" panose="020B0503020204020204" pitchFamily="34" typeface="微软雅黑"/>
              <a:cs typeface="+mn-ea"/>
              <a:sym typeface="+mn-lt"/>
            </a:endParaRPr>
          </a:p>
        </p:txBody>
      </p:sp>
      <p:pic>
        <p:nvPicPr>
          <p:cNvPr descr="未标题-6-01.png" id="6154" name="图片 12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5867400"/>
            <a:ext cx="2138363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</a:t>
            </a:r>
            <a:endParaRPr altLang="en-US" dirty="0" kumimoji="1" 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794617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>WL8FGHPLXPP067083	白亚克	2088686439573404</a:t>
            </a:r>
          </a:p>
          <a:p>
            <a:r>
              <a:rPr lang="en-US"/>
              <a:t>JYBB7W0Y5JP768451	宋强创	2088202529945317</a:t>
            </a:r>
          </a:p>
          <a:p>
            <a:r>
              <a:rPr lang="en-US"/>
              <a:t>PCKDDNNV5P9421291	汪西谦	2088353439476363</a:t>
            </a:r>
          </a:p>
          <a:p>
            <a:r>
              <a:rPr lang="en-US"/>
              <a:t>PXPDPPL3XMA021484	汪 耘	2088182946270181</a:t>
            </a:r>
          </a:p>
          <a:p>
            <a:r>
              <a:rPr lang="en-US"/>
              <a:t>L3KCDKP5XP9136545	蒋亚艺	2088218987992537</a:t>
            </a:r>
          </a:p>
          <a:p>
            <a:r>
              <a:rPr lang="en-US"/>
              <a:t>EE3PYWGY4KP675846	叶 辛	2088741543254007</a:t>
            </a:r>
          </a:p>
          <a:p>
            <a:r>
              <a:rPr lang="en-US"/>
              <a:t>6PDJGMKP2P1368574	姚玉萌	2088263026794049</a:t>
            </a:r>
          </a:p>
          <a:p>
            <a:r>
              <a:rPr lang="en-US"/>
              <a:t>BP0PPLKKXPG617251	王国捷	2088938941242715</a:t>
            </a:r>
          </a:p>
          <a:p>
            <a:r>
              <a:rPr lang="en-US"/>
              <a:t>PMYJKPJB5PP828296	曹玉骥	2088458092119278</a:t>
            </a:r>
          </a:p>
          <a:p>
            <a:r>
              <a:rPr lang="en-US"/>
              <a:t>P1M8ELLMXLW541102	董强勉	2088042841069890</a:t>
            </a:r>
          </a:p>
          <a:p>
            <a:r>
              <a:rPr lang="en-US"/>
              <a:t>MPPPPJC1XHU187396	阎爱宏	2088102007530844</a:t>
            </a:r>
          </a:p>
          <a:p>
            <a:r>
              <a:rPr lang="en-US"/>
              <a:t>LPXRDTS3X6X820796	赵 队	2088321713265019</a:t>
            </a:r>
          </a:p>
          <a:p>
            <a:r>
              <a:rPr lang="en-US"/>
              <a:t>MNPJGPG2X9P204801	袁 熹	2088472279908600</a:t>
            </a:r>
          </a:p>
          <a:p>
            <a:r>
              <a:rPr lang="en-US"/>
              <a:t>LSLPLGAX8MU757849	赵 鹤	2088752927321603</a:t>
            </a:r>
          </a:p>
          <a:p>
            <a:r>
              <a:rPr lang="en-US"/>
              <a:t>MJFD8LKJ1PU796861	罗大帅	2088676770163434</a:t>
            </a:r>
          </a:p>
          <a:p>
            <a:r>
              <a:rPr lang="en-US"/>
              <a:t>MKC6CKPPXFU746879	胡国舜	2088746267274400</a:t>
            </a:r>
          </a:p>
          <a:p>
            <a:r>
              <a:rPr lang="en-US"/>
              <a:t>GL8EPKWP3FK426437	潘玉天	2088093119319597</a:t>
            </a:r>
          </a:p>
          <a:p>
            <a:r>
              <a:rPr lang="en-US"/>
              <a:t>KTH5NFPBXNE118850	董 赛	2088762996030706</a:t>
            </a:r>
          </a:p>
          <a:p>
            <a:r>
              <a:rPr lang="en-US"/>
              <a:t>PFPTPHXLXLE940139	徐 澄	2088988273546478</a:t>
            </a:r>
          </a:p>
          <a:p>
            <a:r>
              <a:rPr lang="en-US"/>
              <a:t>MKD5PEKVXLT826683	陆玉轲	2088078986934949</a:t>
            </a:r>
          </a:p>
          <a:p>
            <a:r>
              <a:rPr lang="en-US"/>
              <a:t>JCMMMFKPXAG765489	吕大桥	2088016930779543</a:t>
            </a:r>
          </a:p>
          <a:p>
            <a:r>
              <a:rPr lang="en-US"/>
              <a:t>4NJ9MMG25LN940758	白大达	2088701973814494</a:t>
            </a:r>
          </a:p>
          <a:p>
            <a:r>
              <a:rPr lang="en-US"/>
              <a:t>27SKDLFPXPD387586	郑玉琼	2088653733255933</a:t>
            </a:r>
          </a:p>
          <a:p>
            <a:r>
              <a:rPr lang="en-US"/>
              <a:t>7LSPPBGPX2L541876	黄国革	2088476705208005</a:t>
            </a:r>
          </a:p>
          <a:p>
            <a:r>
              <a:rPr lang="en-US"/>
              <a:t>PDMNJAFM7KP587433	丁 栋	2088903858450133</a:t>
            </a:r>
          </a:p>
          <a:p>
            <a:r>
              <a:rPr lang="en-US"/>
              <a:t>FPLPFPRPXXA452863	袁爱辰	2088438344770973</a:t>
            </a:r>
          </a:p>
          <a:p>
            <a:r>
              <a:rPr lang="en-US"/>
              <a:t>PBKENGJPX7B667888	程国令	2088342216139293</a:t>
            </a:r>
          </a:p>
          <a:p>
            <a:r>
              <a:rPr lang="en-US"/>
              <a:t>HN1MPLBF5JM817774	林 津	2088308970667421</a:t>
            </a:r>
          </a:p>
          <a:p>
            <a:r>
              <a:rPr lang="en-US"/>
              <a:t>F1KEP6KK4TG084918	韩玉屹	2088626606975653</a:t>
            </a:r>
          </a:p>
          <a:p>
            <a:r>
              <a:rPr lang="en-US"/>
              <a:t>0YPDMJEJ4PP216876	冯大庆	2088176965000390</a:t>
            </a:r>
          </a:p>
          <a:p>
            <a:r>
              <a:rPr lang="en-US"/>
              <a:t>NPXTEB1PXMX667057	郭 杰	2088368208366375</a:t>
            </a:r>
          </a:p>
          <a:p>
            <a:r>
              <a:rPr lang="en-US"/>
              <a:t>P5N5KBPK7WP784435	朱玲韵	2088298888871127</a:t>
            </a:r>
          </a:p>
          <a:p>
            <a:r>
              <a:rPr lang="en-US"/>
              <a:t>KLLPZBCK3M8631725	余亚春	2088453161746466</a:t>
            </a:r>
          </a:p>
          <a:p>
            <a:r>
              <a:rPr lang="en-US"/>
              <a:t>PNPMGLPL7EP356026	范 辰	2088726176528288</a:t>
            </a:r>
          </a:p>
          <a:p>
            <a:r>
              <a:rPr lang="en-US"/>
              <a:t>H0PMPLPFXAR883056	郑 典	2088552492983280</a:t>
            </a:r>
          </a:p>
          <a:p>
            <a:r>
              <a:rPr lang="en-US"/>
              <a:t>LKAVLWA9XJD100228	钟西娟	2088186899075450</a:t>
            </a:r>
          </a:p>
          <a:p>
            <a:r>
              <a:rPr lang="en-US"/>
              <a:t>PPMTEP9ZXV1520766	陆 然	2088692298331741</a:t>
            </a:r>
          </a:p>
          <a:p>
            <a:r>
              <a:rPr lang="en-US"/>
              <a:t>2S5FPC7FXL1024263	白 琨	2088081304494046</a:t>
            </a:r>
          </a:p>
          <a:p>
            <a:r>
              <a:rPr lang="en-US"/>
              <a:t>NPPDKP2LXSM538763	何 尧	2088018564796427</a:t>
            </a:r>
          </a:p>
          <a:p>
            <a:r>
              <a:rPr lang="en-US"/>
              <a:t>PKG2JEPG54X813374	邹 毓	2088882030899779</a:t>
            </a:r>
          </a:p>
          <a:p>
            <a:r>
              <a:rPr lang="en-US"/>
              <a:t>HFK7PMFC2XF815332	叶爱众	2088993359960767</a:t>
            </a:r>
          </a:p>
          <a:p>
            <a:r>
              <a:rPr lang="en-US"/>
              <a:t>DWNC31PK8PN499406	潘玉祯	2088783639709110</a:t>
            </a:r>
          </a:p>
          <a:p>
            <a:r>
              <a:rPr lang="en-US"/>
              <a:t>FLLWP3PP5LN504658	宋立凡	2088246280709487</a:t>
            </a:r>
          </a:p>
          <a:p>
            <a:r>
              <a:rPr lang="en-US"/>
              <a:t>MTSX7PFA3X4315029	赵玉峰	2088636548428440</a:t>
            </a:r>
          </a:p>
          <a:p>
            <a:r>
              <a:rPr lang="en-US"/>
              <a:t>MPTKHYVN26L687557	刘 洲	2088943852206110</a:t>
            </a:r>
          </a:p>
          <a:p>
            <a:r>
              <a:rPr lang="en-US"/>
              <a:t>LPGPB1BF3JU227275	汪西珍	2088312341167634</a:t>
            </a:r>
          </a:p>
          <a:p>
            <a:r>
              <a:rPr lang="en-US"/>
              <a:t>EPJKGF5BXPD229336	贾 泓	2088822428888462</a:t>
            </a:r>
          </a:p>
          <a:p>
            <a:r>
              <a:rPr lang="en-US"/>
              <a:t>PLGPP3GF2LP993470	董强妍	2088396547067425</a:t>
            </a:r>
          </a:p>
          <a:p>
            <a:r>
              <a:rPr lang="en-US"/>
              <a:t>K5PUPPPF8P1113496	傅爱峥	2088592416048340</a:t>
            </a:r>
          </a:p>
          <a:p>
            <a:r>
              <a:rPr lang="en-US"/>
              <a:t>LKVBRNGUXC5146474	唐玲昭	2088423886439965</a:t>
            </a:r>
          </a:p>
          <a:p>
            <a:r>
              <a:rPr lang="en-US"/>
              <a:t>PLFJ1KEL5PP229267	郭玲轶	2088888254429162</a:t>
            </a:r>
          </a:p>
          <a:p>
            <a:r>
              <a:rPr lang="en-US"/>
              <a:t>PHKJPK4B4C1145352	戴强寒	2088141813980804</a:t>
            </a:r>
          </a:p>
          <a:p>
            <a:r>
              <a:rPr lang="en-US"/>
              <a:t>F8NUWJYM1P3740627	薛爱灵	2088053204654956</a:t>
            </a:r>
          </a:p>
          <a:p>
            <a:r>
              <a:rPr lang="en-US"/>
              <a:t>S15PPMPJXPP542234	张 怡	2088712176455922</a:t>
            </a:r>
          </a:p>
          <a:p>
            <a:r>
              <a:rPr lang="en-US"/>
              <a:t>P4FC6BPAXPG247581	陆立戈	2088576305281672</a:t>
            </a:r>
          </a:p>
          <a:p>
            <a:r>
              <a:rPr lang="en-US"/>
              <a:t>P1V8CPJJXPP346538	何爱昶	2088606267748075</a:t>
            </a:r>
          </a:p>
          <a:p>
            <a:r>
              <a:rPr lang="en-US"/>
              <a:t>PBP65GSPXPL447583	蒋爱菁	2088026758756556</a:t>
            </a:r>
          </a:p>
          <a:p>
            <a:r>
              <a:rPr lang="en-US"/>
              <a:t>PPLKKTD7XMH464323	程玉亮	2088928653335050</a:t>
            </a:r>
          </a:p>
          <a:p>
            <a:r>
              <a:rPr lang="en-US"/>
              <a:t>92N5CP1PXPM593704	刘 钰	2088303527339776</a:t>
            </a:r>
          </a:p>
          <a:p>
            <a:r>
              <a:rPr lang="en-US"/>
              <a:t>PVRWJZD05DP681668	刘玲震	2088213707117476</a:t>
            </a:r>
          </a:p>
          <a:p>
            <a:r>
              <a:rPr lang="en-US"/>
              <a:t>CDGPPSK88XD314417	吕国远	2088646293702850</a:t>
            </a:r>
          </a:p>
          <a:p>
            <a:r>
              <a:rPr lang="en-US"/>
              <a:t>DPPMXP5L8PP412563	谢国城	2088873053084345</a:t>
            </a:r>
          </a:p>
          <a:p>
            <a:r>
              <a:rPr lang="en-US"/>
              <a:t>J1TGMPDL0CX598272	许国澍	2088472455529222</a:t>
            </a:r>
          </a:p>
          <a:p>
            <a:r>
              <a:rPr lang="en-US"/>
              <a:t>PMMBP1PT7PP338696	熊西琴	2088301701860402</a:t>
            </a:r>
          </a:p>
          <a:p>
            <a:r>
              <a:rPr lang="en-US"/>
              <a:t>K1M2LGPP6U9899455	于亚辑	2088861316666666</a:t>
            </a:r>
          </a:p>
          <a:p>
            <a:r>
              <a:rPr lang="en-US"/>
              <a:t>KCKUPG9419C134839	董强壮	2088171388916356</a:t>
            </a:r>
          </a:p>
          <a:p>
            <a:r>
              <a:rPr lang="en-US"/>
              <a:t>PCNFDXKD4PP813945	范 晓	2088643304365909</a:t>
            </a:r>
          </a:p>
          <a:p>
            <a:r>
              <a:rPr lang="en-US"/>
              <a:t>CLPC6PPLXMB872147	苏国奔	2088526328892352</a:t>
            </a:r>
          </a:p>
          <a:p>
            <a:r>
              <a:rPr lang="en-US"/>
              <a:t>AWPVPBPD1KE287872	玉默	2088401681934186</a:t>
            </a:r>
          </a:p>
          <a:p>
            <a:r>
              <a:rPr lang="en-US"/>
              <a:t>BKPDUPNJXMG761337	孙玲曦	2088798573882065</a:t>
            </a:r>
          </a:p>
          <a:p>
            <a:r>
              <a:rPr lang="en-US"/>
              <a:t>CLPC2LKP9FG130556	沈玲闻	2088251156359000</a:t>
            </a:r>
          </a:p>
          <a:p>
            <a:r>
              <a:rPr lang="en-US"/>
              <a:t>PPVKDPMEXLL701811	宋玉钟	2088492117052489</a:t>
            </a:r>
          </a:p>
          <a:p>
            <a:r>
              <a:rPr lang="en-US"/>
              <a:t>1PPPFURP5PP227393	程亚炼	2088538954065253</a:t>
            </a:r>
          </a:p>
          <a:p>
            <a:r>
              <a:rPr lang="en-US"/>
              <a:t>BWPAFFPDX8L830133	马 平	2088863786301875</a:t>
            </a:r>
          </a:p>
          <a:p>
            <a:r>
              <a:rPr lang="en-US"/>
              <a:t>JBYPKB2B5CE361616	罗西男	2088586194376460</a:t>
            </a:r>
          </a:p>
          <a:p>
            <a:r>
              <a:rPr lang="en-US"/>
              <a:t>F4PMPKPNXFF319646	萧强增	2088691308748588</a:t>
            </a:r>
          </a:p>
          <a:p>
            <a:r>
              <a:rPr lang="en-US"/>
              <a:t>C2GEEPDM8WL142904	朱国澄	2088576194757433</a:t>
            </a:r>
          </a:p>
          <a:p>
            <a:r>
              <a:rPr lang="en-US"/>
              <a:t>PBPDFJBP1PB766973	孙国闯	2088223015916069</a:t>
            </a:r>
          </a:p>
          <a:p>
            <a:r>
              <a:rPr lang="en-US"/>
              <a:t>DPHDPBUKX0P646545	胡玲佩	2088651334575924</a:t>
            </a:r>
          </a:p>
          <a:p>
            <a:r>
              <a:rPr lang="en-US"/>
              <a:t>WAMCYKJ80XL720353	方西北	2088928034000628</a:t>
            </a:r>
          </a:p>
          <a:p>
            <a:r>
              <a:rPr lang="en-US"/>
              <a:t>WPMDP1BPXWU227294	郭 辉	2088626432902072</a:t>
            </a:r>
          </a:p>
          <a:p>
            <a:r>
              <a:rPr lang="en-US"/>
              <a:t>LJPL2DSPXPB949838	何西湛	2088442964815590</a:t>
            </a:r>
          </a:p>
          <a:p>
            <a:r>
              <a:rPr lang="en-US"/>
              <a:t>PKMH3CPPXKC424516	彭立遥	2088376360081545</a:t>
            </a:r>
          </a:p>
          <a:p>
            <a:r>
              <a:rPr lang="en-US"/>
              <a:t>LD09MGEP4NV353784	彭立操	2088141080619048</a:t>
            </a:r>
          </a:p>
          <a:p>
            <a:r>
              <a:rPr lang="en-US"/>
              <a:t>MRPFLP3B7PP146284	王 智	2088331801375846</a:t>
            </a:r>
          </a:p>
          <a:p>
            <a:r>
              <a:rPr lang="en-US"/>
              <a:t>JPLPPVPP0K7562310	叶大晋	2088018739749997</a:t>
            </a:r>
          </a:p>
          <a:p>
            <a:r>
              <a:rPr lang="en-US"/>
              <a:t>P3LPKMPK4PK682668	邹玲利	2088753466126807</a:t>
            </a:r>
          </a:p>
          <a:p>
            <a:r>
              <a:rPr lang="en-US"/>
              <a:t>V2EAPPK88PP040263	傅 阳	2088321680576561</a:t>
            </a:r>
          </a:p>
          <a:p>
            <a:r>
              <a:rPr lang="en-US"/>
              <a:t>PGSHVW4KXEB092894	石强州	2088691772246849</a:t>
            </a:r>
          </a:p>
          <a:p>
            <a:r>
              <a:rPr lang="en-US"/>
              <a:t>BVPWJLLKXKB328532	戴 彭	2088968585234242</a:t>
            </a:r>
          </a:p>
          <a:p>
            <a:r>
              <a:rPr lang="en-US"/>
              <a:t>MP5B4VS18MB105664	李大蒙	2088681056339580</a:t>
            </a:r>
          </a:p>
          <a:p>
            <a:r>
              <a:rPr lang="en-US"/>
              <a:t>HJPMK9VLXLF734548	邓大隆	2088443918601236</a:t>
            </a:r>
          </a:p>
          <a:p>
            <a:r>
              <a:rPr lang="en-US"/>
              <a:t>PMPPPKMP5XP112649	蔡 丁	2088361252938063</a:t>
            </a:r>
          </a:p>
          <a:p>
            <a:r>
              <a:rPr lang="en-US"/>
              <a:t>YUBRPNPTXMX436633	王 纬	2088068232864502</a:t>
            </a:r>
          </a:p>
          <a:p>
            <a:r>
              <a:rPr lang="en-US"/>
              <a:t>PPPYEEAF4TM949577	胡 景	2088463703359195</a:t>
            </a:r>
          </a:p>
          <a:p>
            <a:r>
              <a:rPr lang="en-US"/>
              <a:t>78EPXCMJXF2350753	廖立林	2088848731537495</a:t>
            </a:r>
          </a:p>
          <a:p>
            <a:r>
              <a:rPr lang="en-US"/>
              <a:t>MPXDKBPE7P7584676	陈大鲁	2088436767810026</a:t>
            </a:r>
          </a:p>
          <a:p>
            <a:r>
              <a:rPr lang="en-US"/>
              <a:t>PEMPCWPMXE1548088	宋 列	2088656389606367</a:t>
            </a:r>
          </a:p>
          <a:p>
            <a:r>
              <a:rPr lang="en-US"/>
              <a:t>NPPYKP6PXTP582156	姜玲洲	2088542916638320</a:t>
            </a:r>
          </a:p>
          <a:p>
            <a:r>
              <a:rPr lang="en-US"/>
              <a:t>BJKNCHY7XVX028011	彭 永	2088941763456405</a:t>
            </a:r>
          </a:p>
        </p:txBody>
      </p:sp>
    </p:spTree>
    <p:extLst>
      <p:ext uri="{BB962C8B-B14F-4D97-AF65-F5344CB8AC3E}">
        <p14:creationId xmlns:p14="http://schemas.microsoft.com/office/powerpoint/2010/main" val="1790352308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XX架构图II</a:t>
            </a:r>
            <a:endParaRPr altLang="zh-CN" dirty="0" kumimoji="1"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392965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/>
            </a:r>
            <a:endParaRPr altLang="zh-CN" dirty="0" lang="en-US"/>
          </a:p>
        </p:txBody>
      </p:sp>
    </p:spTree>
    <p:extLst>
      <p:ext uri="{BB962C8B-B14F-4D97-AF65-F5344CB8AC3E}">
        <p14:creationId xmlns:p14="http://schemas.microsoft.com/office/powerpoint/2010/main" val="1960843289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  <p:pic>
        <p:nvPicPr>
          <p:cNvPr name="Picture 7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9775</TotalTime>
  <Words>29</Words>
  <Application>Microsoft Macintosh PowerPoint</Application>
  <PresentationFormat>宽屏</PresentationFormat>
  <Paragraphs>8</Paragraphs>
  <Slides>3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baseType="lpstr" size="10">
      <vt:lpstr>等线</vt:lpstr>
      <vt:lpstr>等线 Light</vt:lpstr>
      <vt:lpstr>微软雅黑</vt:lpstr>
      <vt:lpstr>Arial</vt:lpstr>
      <vt:lpstr>Microsoft Sans Serif</vt:lpstr>
      <vt:lpstr>webwppDefTheme</vt:lpstr>
      <vt:lpstr>Office 主题​​</vt:lpstr>
      <vt:lpstr>PowerPoint 演示文稿</vt:lpstr>
      <vt:lpstr>XX架构</vt:lpstr>
      <vt:lpstr>XX架构图II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2020-02-21T16:10:55Z</dcterms:created>
  <dc:creator>树业</dc:creator>
  <cp:lastModifiedBy>Microsoft Office User</cp:lastModifiedBy>
  <dcterms:modified xsi:type="dcterms:W3CDTF">2020-06-28T13:45:28Z</dcterms:modified>
  <cp:revision>192</cp:revision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2052-0.0.0.0</vt:lpwstr>
  </property>
</Properties>
</file>