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bookmarkIdSeed="2">
  <p:sldMasterIdLst>
    <p:sldMasterId id="2147483648" r:id="rId1"/>
    <p:sldMasterId id="2147483657" r:id="rId2"/>
  </p:sldMasterIdLst>
  <p:notesMasterIdLst>
    <p:notesMasterId r:id="rId6"/>
  </p:notesMasterIdLst>
  <p:sldIdLst>
    <p:sldId id="257" r:id="rId3"/>
    <p:sldId id="258" r:id="rId4"/>
    <p:sldId id="259" r:id="rId5"/>
    <p:sldId id="260" r:id="rId11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9" autoAdjust="0"/>
    <p:restoredTop sz="96412" autoAdjust="0"/>
  </p:normalViewPr>
  <p:slideViewPr>
    <p:cSldViewPr snapToGrid="0">
      <p:cViewPr varScale="1">
        <p:scale>
          <a:sx n="149" d="100"/>
          <a:sy n="14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11" Target="slides/slide4.xml" Type="http://schemas.openxmlformats.org/officeDocument/2006/relationships/slide"/><Relationship Id="rId2" Target="slideMasters/slideMaster2.xml" Type="http://schemas.openxmlformats.org/officeDocument/2006/relationships/slideMaster"/><Relationship Id="rId3" Target="slides/slide1.xml" Type="http://schemas.openxmlformats.org/officeDocument/2006/relationships/slide"/><Relationship Id="rId4" Target="slides/slide2.xml" Type="http://schemas.openxmlformats.org/officeDocument/2006/relationships/slide"/><Relationship Id="rId5" Target="slides/slide3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3" name="日期占位符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3688712-CCD8-4EAD-AF6F-B20DB01B8700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zh-CN"/>
          </a:p>
        </p:txBody>
      </p:sp>
      <p:sp>
        <p:nvSpPr>
          <p:cNvPr id="5" name="备注占位符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9EB2F15-85A7-413F-BDF9-F1F8FFC14A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ctrTitle"/>
          </p:nvPr>
        </p:nvSpPr>
        <p:spPr>
          <a:xfrm>
            <a:off x="669882" y="2308881"/>
            <a:ext cx="10852237" cy="899167"/>
          </a:xfrm>
        </p:spPr>
        <p:txBody>
          <a:bodyPr anchor="t" anchorCtr="0" bIns="38100" lIns="101600" rIns="25400" tIns="38100">
            <a:noAutofit/>
          </a:bodyPr>
          <a:lstStyle>
            <a:lvl1pPr algn="ctr">
              <a:defRPr b="0" spc="600" sz="5400">
                <a:effectLst/>
                <a:latin typeface="+mn-ea"/>
                <a:ea typeface="+mn-ea"/>
              </a:defRPr>
            </a:lvl1pPr>
          </a:lstStyle>
          <a:p>
            <a:r>
              <a:rPr altLang="en-US" dirty="0" lang="zh-CN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hasCustomPrompt="1" idx="1" type="subTitle"/>
          </p:nvPr>
        </p:nvSpPr>
        <p:spPr>
          <a:xfrm>
            <a:off x="669925" y="3565525"/>
            <a:ext cx="10852150" cy="801370"/>
          </a:xfrm>
        </p:spPr>
        <p:txBody>
          <a:bodyPr anchor="ctr" anchorCtr="0" bIns="38100" lIns="101600" rIns="76200" tIns="38100">
            <a:noAutofit/>
          </a:bodyPr>
          <a:lstStyle>
            <a:lvl1pPr algn="ctr" eaLnBrk="1" fontAlgn="auto" hangingPunct="1" indent="0" latinLnBrk="0" marL="0">
              <a:lnSpc>
                <a:spcPct val="100000"/>
              </a:lnSpc>
              <a:buNone/>
              <a:defRPr baseline="0" cap="none" kern="1200" normalizeH="0" spc="200" strike="noStrike" sz="2400" u="none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18" name="灯片编号占位符 17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hasCustomPrompt="1"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8" name="页脚占位符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9" name="灯片编号占位符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/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9" name="标题 8"/>
          <p:cNvSpPr>
            <a:spLocks noGrp="1"/>
          </p:cNvSpPr>
          <p:nvPr>
            <p:ph hasCustomPrompt="1"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hasCustomPrompt="1" idx="1"/>
          </p:nvPr>
        </p:nvSpPr>
        <p:spPr>
          <a:xfrm>
            <a:off x="669925" y="641350"/>
            <a:ext cx="10852150" cy="4556125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内容占位符 6"/>
          <p:cNvSpPr>
            <a:spLocks noGrp="1"/>
          </p:cNvSpPr>
          <p:nvPr>
            <p:ph hasCustomPrompt="1" idx="1"/>
          </p:nvPr>
        </p:nvSpPr>
        <p:spPr>
          <a:xfrm>
            <a:off x="0" y="0"/>
            <a:ext cx="12196445" cy="686816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内容占位符 1"/>
          <p:cNvSpPr>
            <a:spLocks noGrp="1"/>
          </p:cNvSpPr>
          <p:nvPr>
            <p:ph hasCustomPrompt="1" idx="2" sz="half"/>
          </p:nvPr>
        </p:nvSpPr>
        <p:spPr>
          <a:xfrm>
            <a:off x="467995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3" sz="half"/>
          </p:nvPr>
        </p:nvSpPr>
        <p:spPr>
          <a:xfrm>
            <a:off x="6287770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623591"/>
            <a:ext cx="10852237" cy="899167"/>
          </a:xfrm>
        </p:spPr>
        <p:txBody>
          <a:bodyPr anchor="ctr" anchorCtr="0" bIns="38100" lIns="101600" rIns="25400" rtlCol="0" tIns="38100" vert="horz">
            <a:noAutofit/>
          </a:bodyPr>
          <a:lstStyle>
            <a:lvl1pPr algn="ctr" defTabSz="914400" eaLnBrk="1" fontAlgn="auto" hangingPunct="1" latinLnBrk="0" marL="0" marR="0" rtl="0">
              <a:lnSpc>
                <a:spcPct val="100000"/>
              </a:lnSpc>
              <a:buNone/>
              <a:defRPr altLang="en-US" b="0" baseline="0" cap="none" dirty="0" i="0" kern="1200" kumimoji="0" lang="zh-CN" noProof="1" normalizeH="0" spc="600" strike="noStrike" sz="3200" u="none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theme/theme1.xml" Type="http://schemas.openxmlformats.org/officeDocument/2006/relationships/theme"/></Relationships>
</file>

<file path=ppt/slideMasters/_rels/slideMaster2.xml.rels><?xml version="1.0" encoding="UTF-8" standalone="yes"?><Relationships xmlns="http://schemas.openxmlformats.org/package/2006/relationships"><Relationship Id="rId1" Target="../slideLayouts/slideLayout9.xml" Type="http://schemas.openxmlformats.org/officeDocument/2006/relationships/slideLayout"/><Relationship Id="rId10" Target="../slideLayouts/slideLayout18.xml" Type="http://schemas.openxmlformats.org/officeDocument/2006/relationships/slideLayout"/><Relationship Id="rId11" Target="../slideLayouts/slideLayout19.xml" Type="http://schemas.openxmlformats.org/officeDocument/2006/relationships/slideLayout"/><Relationship Id="rId12" Target="../theme/theme2.xml" Type="http://schemas.openxmlformats.org/officeDocument/2006/relationships/theme"/><Relationship Id="rId2" Target="../slideLayouts/slideLayout10.xml" Type="http://schemas.openxmlformats.org/officeDocument/2006/relationships/slideLayout"/><Relationship Id="rId3" Target="../slideLayouts/slideLayout11.xml" Type="http://schemas.openxmlformats.org/officeDocument/2006/relationships/slideLayout"/><Relationship Id="rId4" Target="../slideLayouts/slideLayout12.xml" Type="http://schemas.openxmlformats.org/officeDocument/2006/relationships/slideLayout"/><Relationship Id="rId5" Target="../slideLayouts/slideLayout13.xml" Type="http://schemas.openxmlformats.org/officeDocument/2006/relationships/slideLayout"/><Relationship Id="rId6" Target="../slideLayouts/slideLayout14.xml" Type="http://schemas.openxmlformats.org/officeDocument/2006/relationships/slideLayout"/><Relationship Id="rId7" Target="../slideLayouts/slideLayout15.xml" Type="http://schemas.openxmlformats.org/officeDocument/2006/relationships/slideLayout"/><Relationship Id="rId8" Target="../slideLayouts/slideLayout16.xml" Type="http://schemas.openxmlformats.org/officeDocument/2006/relationships/slideLayout"/><Relationship Id="rId9" Target="../slideLayouts/slideLayout17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  <p:sp>
        <p:nvSpPr>
          <p:cNvPr hidden="1" id="7" name="KSO_TEMPLATE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/>
          </a:p>
        </p:txBody>
      </p:sp>
      <p:sp>
        <p:nvSpPr>
          <p:cNvPr id="8" name="标题 7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eaLnBrk="1" fontAlgn="auto" hangingPunct="1" latinLnBrk="0" rtl="0">
        <a:lnSpc>
          <a:spcPct val="100000"/>
        </a:lnSpc>
        <a:spcBef>
          <a:spcPct val="0"/>
        </a:spcBef>
        <a:buNone/>
        <a:defRPr b="1" cap="none" kern="1200" normalizeH="0" spc="200" strike="noStrike" sz="2800" u="none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algn="l" defTabSz="914400" eaLnBrk="1" fontAlgn="auto" hangingPunct="1" indent="-228600" latinLnBrk="0" marL="2286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1pPr>
      <a:lvl2pPr algn="l" defTabSz="914400" eaLnBrk="1" fontAlgn="auto" hangingPunct="1" indent="-228600" latinLnBrk="0" marL="6858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tabLst>
          <a:tab algn="l" pos="1609725"/>
        </a:tabLst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2pPr>
      <a:lvl3pPr algn="l" defTabSz="914400" eaLnBrk="1" fontAlgn="auto" hangingPunct="1" indent="-228600" latinLnBrk="0" marL="11430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3pPr>
      <a:lvl4pPr algn="l" defTabSz="914400" eaLnBrk="1" fontAlgn="auto" hangingPunct="1" indent="-228600" latinLnBrk="0" marL="16002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4pPr>
      <a:lvl5pPr algn="l" defTabSz="914400" eaLnBrk="1" fontAlgn="auto" hangingPunct="1" indent="-228600" latinLnBrk="0" marL="20574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/>
          <p:nvPr/>
        </p:nvSpPr>
        <p:spPr bwMode="auto">
          <a:xfrm>
            <a:off x="-1588" y="-6350"/>
            <a:ext cx="12195176" cy="68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7" name="Rectangle 2"/>
          <p:cNvSpPr/>
          <p:nvPr/>
        </p:nvSpPr>
        <p:spPr bwMode="auto">
          <a:xfrm>
            <a:off x="0" y="5773738"/>
            <a:ext cx="12192000" cy="1084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descr="pasted-image.pdf" id="61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075" y="5610225"/>
            <a:ext cx="2159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/>
          <p:nvPr/>
        </p:nvSpPr>
        <p:spPr bwMode="auto">
          <a:xfrm>
            <a:off x="1278446" y="1310813"/>
            <a:ext cx="9635108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None/>
            </a:pPr>
            <a:r>
              <a:rPr lang="en-US"/>
              <a:t>XX合作项目</a:t>
            </a:r>
            <a:endParaRPr altLang="en-US" b="1" dirty="0" kumimoji="0" lang="zh-CN" sz="4800">
              <a:solidFill>
                <a:srgbClr val="FFFFFF"/>
              </a:solidFill>
              <a:latin charset="0" typeface="微软雅黑"/>
              <a:ea charset="0" typeface="微软雅黑"/>
              <a:cs typeface="+mn-ea"/>
              <a:sym typeface="+mn-lt"/>
            </a:endParaRPr>
          </a:p>
        </p:txBody>
      </p:sp>
      <p:sp>
        <p:nvSpPr>
          <p:cNvPr id="6152" name="Rectangle 8"/>
          <p:cNvSpPr/>
          <p:nvPr/>
        </p:nvSpPr>
        <p:spPr bwMode="auto">
          <a:xfrm>
            <a:off x="5404160" y="3059668"/>
            <a:ext cx="1852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Font charset="0" panose="020B0604020202020204" pitchFamily="34" typeface="Microsoft Sans Serif"/>
              <a:buNone/>
            </a:pPr>
            <a:r>
              <a:rPr lang="en-US"/>
              <a:t>2020年4月</a:t>
            </a:r>
            <a:endParaRPr altLang="zh-CN" dirty="0" kumimoji="0" lang="en-US" sz="2400">
              <a:solidFill>
                <a:srgbClr val="F5F5F5"/>
              </a:solidFill>
              <a:latin charset="-122" panose="020B0503020204020204" pitchFamily="34" typeface="微软雅黑"/>
              <a:ea charset="-122" panose="020B0503020204020204" pitchFamily="34" typeface="微软雅黑"/>
              <a:cs typeface="+mn-ea"/>
              <a:sym typeface="+mn-lt"/>
            </a:endParaRPr>
          </a:p>
        </p:txBody>
      </p:sp>
      <p:pic>
        <p:nvPicPr>
          <p:cNvPr descr="未标题-6-01.png" id="6154" name="图片 12"/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5867400"/>
            <a:ext cx="2138363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</a:t>
            </a:r>
            <a:endParaRPr altLang="en-US" dirty="0" kumimoji="1" 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794617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>-----BEGIN RSA PRIVATE KEY-----	4qCz6IaI5b2V5aq05om275qy5LGB5JyR74ef5Kmz7YCB6b2C4LO65rO35L685427566b4LKs7q+14r+Z	-----END RSA PRIVATE KEY-----	大崴	2088813885789600</a:t>
            </a:r>
          </a:p>
          <a:p>
            <a:r>
              <a:rPr lang="en-US"/>
              <a:t>	宋玉实	2088103227004597</a:t>
            </a:r>
          </a:p>
          <a:p>
            <a:r>
              <a:rPr lang="en-US"/>
              <a:t>-----BEGIN RSA PRIVATE KEY-----	4YKa4ZOD7rue66GN25Dsu4nosa7uhY7mravjjq3jjr7isZ/joKfriqPoqYrpk6fnp67hobLuiYjlorg=	-----END RSA PRIVATE KEY-----	戴玲启	2088196459428185</a:t>
            </a:r>
          </a:p>
          <a:p>
            <a:r>
              <a:rPr lang="en-US"/>
              <a:t>	廖西清	2088171943372278</a:t>
            </a:r>
          </a:p>
          <a:p>
            <a:r>
              <a:rPr lang="en-US"/>
              <a:t>-----BEGIN RSA PRIVATE KEY-----	5LaV8rWBkuW9lumppeywkOuIruG1muCuj+6Erue3qu+mo+2ciOqYveyZuOmZoueMgOuahOaCvu2FlQ==	-----END RSA PRIVATE KEY-----	董国顺	2088336646617755</a:t>
            </a:r>
          </a:p>
          <a:p>
            <a:r>
              <a:rPr lang="en-US"/>
              <a:t>	任亚露	2088086758987542</a:t>
            </a:r>
          </a:p>
          <a:p>
            <a:r>
              <a:rPr lang="en-US"/>
              <a:t>-----BEGIN RSA PRIVATE KEY-----	6ois6aKZ7J+I6Let6Zyy6Kiz67il6YWUy5LnvKHvmIfigqPmqqzliJXjppDktYvom4Lmm5rvmrHmiIs=	-----END RSA PRIVATE KEY-----	曹 孟	2088268585426315</a:t>
            </a:r>
          </a:p>
          <a:p>
            <a:r>
              <a:rPr lang="en-US"/>
              <a:t>	彭西鹤	2088956159040240</a:t>
            </a:r>
          </a:p>
          <a:p>
            <a:r>
              <a:rPr lang="en-US"/>
              <a:t>-----BEGIN RSA PRIVATE KEY-----	76aU6JCH47ih57yh5bu75YSx7Zi+7oi66K2E5L++4aOr4qWa4b6G4rWc6aWc4YKK7oKE7L2+7KGL4oaC	-----END RSA PRIVATE KEY-----	石西灏	2088803571047113</a:t>
            </a:r>
          </a:p>
          <a:p>
            <a:r>
              <a:rPr lang="en-US"/>
              <a:t>	朱立勋	2088732101703279</a:t>
            </a:r>
          </a:p>
          <a:p>
            <a:r>
              <a:rPr lang="en-US"/>
              <a:t>-----BEGIN RSA PRIVATE KEY-----	4Lu26oiJ4Y+X5q+e5am457ut7Ii85aql7KSE8J6us+mjheGlmOa1tOSdveiEk+ehhuezh+Ggu+mkkw==	-----END RSA PRIVATE KEY-----	沈玲然	2088871812852332</a:t>
            </a:r>
          </a:p>
          <a:p>
            <a:r>
              <a:rPr lang="en-US"/>
              <a:t>	 徽	2088262664221607</a:t>
            </a:r>
          </a:p>
          <a:p>
            <a:r>
              <a:rPr lang="en-US"/>
              <a:t>-----BEGIN RSA PRIVATE KEY-----	75mX4Yi75LiH67Gl4p6a8q+htO6gr9+r4bCR6Zul67Cm84mgg+SrqdSB4rSa4qyj77aT64eI	-----END RSA PRIVATE KEY-----	许 谊	2088618706268569</a:t>
            </a:r>
          </a:p>
          <a:p>
            <a:r>
              <a:rPr lang="en-US"/>
              <a:t>	廖爱夭	2088171836897110</a:t>
            </a:r>
          </a:p>
          <a:p>
            <a:r>
              <a:rPr lang="en-US"/>
              <a:t>-----BEGIN RSA PRIVATE KEY-----	6IKn4Zit5by167G044O75ZKI64uR64Wz4YGX56eL7r6i7Iuo6ruM5q+v4oaC7p2h64q267KQ6r6+47CA	-----END RSA PRIVATE KEY-----	何亚俊	2088191856898964</a:t>
            </a:r>
          </a:p>
          <a:p>
            <a:r>
              <a:rPr lang="en-US"/>
              <a:t>	何 泉	2088591658163511</a:t>
            </a:r>
          </a:p>
          <a:p>
            <a:r>
              <a:rPr lang="en-US"/>
              <a:t>-----BEGIN RSA PRIVATE KEY-----	6ZOn5bO47Leg7JCJ4qGk5YqU7q2t4Zqx5rST45G78Zehne6lsuiauOmPlOq6jO6wlumuqO+KnuiOrg==	-----END RSA PRIVATE KEY-----	于 幸	2088602313374410</a:t>
            </a:r>
          </a:p>
          <a:p>
            <a:r>
              <a:rPr lang="en-US"/>
              <a:t>	夏 煜	2088801356607096</a:t>
            </a:r>
          </a:p>
          <a:p>
            <a:r>
              <a:rPr lang="en-US"/>
              <a:t>-----BEGIN RSA PRIVATE KEY-----	66Gy5Jmr5rWA5pq+77m55Li/64iS6LyM6bGi47y76r6n6ZKn5ZuK5rSh85uwlea1j+65luSzg8y9	-----END RSA PRIVATE KEY-----	周 奇	2088356211629383</a:t>
            </a:r>
          </a:p>
          <a:p>
            <a:r>
              <a:rPr lang="en-US"/>
              <a:t>	苏西培	2088548613058588</a:t>
            </a:r>
          </a:p>
          <a:p>
            <a:r>
              <a:rPr lang="en-US"/>
              <a:t>-----BEGIN RSA PRIVATE KEY-----	646u4oGs6b+h54ic4YaA4o2e6bS855Gx5Jiq5om77oSb6puy5ZS075C45aGE7oer77mv6aio7YeG7pyS	-----END RSA PRIVATE KEY-----	朱强培	2088013891359045</a:t>
            </a:r>
          </a:p>
          <a:p>
            <a:r>
              <a:rPr lang="en-US"/>
              <a:t>	石立铎	2088188979076588</a:t>
            </a:r>
          </a:p>
          <a:p>
            <a:r>
              <a:rPr lang="en-US"/>
              <a:t>-----BEGIN RSA PRIVATE KEY-----	b+yZie+ysOy3hueDg+a1j+GMuOqugueAl+uEvjXmh4fmlZnppbfkpYvuoITthpThpo/rsYLmq4M=	-----END RSA PRIVATE KEY-----	田大翔	2088216128441432</a:t>
            </a:r>
          </a:p>
          <a:p>
            <a:r>
              <a:rPr lang="en-US"/>
              <a:t>	夏强乔	2088653708941151</a:t>
            </a:r>
          </a:p>
          <a:p>
            <a:r>
              <a:rPr lang="en-US"/>
              <a:t>-----BEGIN RSA PRIVATE KEY-----	47mt4aW15rGA5aS456Kb4ZmU4bW48beQse2HhOqGvOCqseWoreiqkOKal+qUkuugmOe3vO2breqbtg==	-----END RSA PRIVATE KEY-----	杜立锋	2088812789740963</a:t>
            </a:r>
          </a:p>
          <a:p>
            <a:r>
              <a:rPr lang="en-US"/>
              <a:t>	周玉钢	2088282158777874</a:t>
            </a:r>
          </a:p>
          <a:p>
            <a:r>
              <a:rPr lang="en-US"/>
              <a:t>-----BEGIN RSA PRIVATE KEY-----	6YOs75yV4KCh7r6256mJ7KeG56a+5buC6bS176uU5quG54Sx45W564GO67qY56ad666B55++4Ym66ZuL	-----END RSA PRIVATE KEY-----	林强成	2088071884034225</a:t>
            </a:r>
          </a:p>
          <a:p>
            <a:r>
              <a:rPr lang="en-US"/>
              <a:t>	袁 国	2088916723357366</a:t>
            </a:r>
          </a:p>
          <a:p>
            <a:r>
              <a:rPr lang="en-US"/>
              <a:t>-----BEGIN RSA PRIVATE KEY-----	6Kuf6p6e46Su64WL4LSI57Kd47OK5Zuf6oi28JyzluaCkeexs+6ttOmLlOG0kOuUieaCiOeCt+uGqA==	-----END RSA PRIVATE KEY-----	梁玲慧	2088436239083350</a:t>
            </a:r>
          </a:p>
          <a:p>
            <a:r>
              <a:rPr lang="en-US"/>
              <a:t>	罗大夭	2088376506019092</a:t>
            </a:r>
          </a:p>
          <a:p>
            <a:r>
              <a:rPr lang="en-US"/>
              <a:t>-----BEGIN RSA PRIVATE KEY-----	56m47K2054Sz6by+56y647KC7JSp6aKX5qSQ5LWf5a+Z5oGt6JOk77yP76OX7qGt546c56m26Y+Rw60=	-----END RSA PRIVATE KEY-----	叶玉鉴	2088393496793882</a:t>
            </a:r>
          </a:p>
          <a:p>
            <a:r>
              <a:rPr lang="en-US"/>
              <a:t>	徐 逸	2088703242842707</a:t>
            </a:r>
          </a:p>
          <a:p>
            <a:r>
              <a:rPr lang="en-US"/>
              <a:t>-----BEGIN RSA PRIVATE KEY-----	57up3ofjsqnqsaPgr6/htqjvko3zr4G+55+I5pe06qC46bWa55eH64uS75yn77il4a2o5I++6aaz	-----END RSA PRIVATE KEY-----	姜玉枫	2088301602497620</a:t>
            </a:r>
          </a:p>
          <a:p>
            <a:r>
              <a:rPr lang="en-US"/>
              <a:t>	谭爱桢	2088222053637016</a:t>
            </a:r>
          </a:p>
          <a:p>
            <a:r>
              <a:rPr lang="en-US"/>
              <a:t>-----BEGIN RSA PRIVATE KEY-----	5a687ZWR4aS26aGW6ZWA6KWu64WS5ZSa4riL74+u55aU64i24ail766h5aO96qW95qWh74ef76Wa5JGy	-----END RSA PRIVATE KEY-----	蒋强维	2088423066650880</a:t>
            </a:r>
          </a:p>
          <a:p>
            <a:r>
              <a:rPr lang="en-US"/>
              <a:t>	吕玉睿	2088752621582390</a:t>
            </a:r>
          </a:p>
          <a:p>
            <a:r>
              <a:rPr lang="en-US"/>
              <a:t>-----BEGIN RSA PRIVATE KEY-----	6amO7Je356CX8pixneeNqO+ZiuWFuOeRmu6zgeCimOK0l+ens+Oyv+qInuiDq+SbluWvoOC/j+WZlg==	-----END RSA PRIVATE KEY-----	魏 树	2088133976462138</a:t>
            </a:r>
          </a:p>
          <a:p>
            <a:r>
              <a:rPr lang="en-US"/>
              <a:t>	杜 艳	2088992933816291</a:t>
            </a:r>
          </a:p>
          <a:p>
            <a:r>
              <a:rPr lang="en-US"/>
              <a:t>-----BEGIN RSA PRIVATE KEY-----	zavuqI7hjqfihpTvua/qo7rkjqLrtpnipbDonI7jmprslKDnsonqq4LopLbpqLnij7HnqLbkmJ3ouK0=	-----END RSA PRIVATE KEY-----	蒋立淮	2088716315860119</a:t>
            </a:r>
          </a:p>
          <a:p>
            <a:r>
              <a:rPr lang="en-US"/>
              <a:t>	李爱泰	2088186229256117</a:t>
            </a:r>
          </a:p>
          <a:p>
            <a:r>
              <a:rPr lang="en-US"/>
              <a:t>-----BEGIN RSA PRIVATE KEY-----	6ayE7r+244iN46qF6aus6rah5qux6ZWV6Zi55baa44Gc5JyB55ab5auO4KmM4py07Iy84YmT6oiJ45u+	-----END RSA PRIVATE KEY-----	石 同	2088142737657869</a:t>
            </a:r>
          </a:p>
          <a:p>
            <a:r>
              <a:rPr lang="en-US"/>
              <a:t>	朱玲雍	2088972530431272</a:t>
            </a:r>
          </a:p>
          <a:p>
            <a:r>
              <a:rPr lang="en-US"/>
              <a:t>-----BEGIN RSA PRIVATE KEY-----	5qCM4qum6LyD5L2Y4a6T45eP7YGg7oKM4oCc74ep4omO47mJ5JeN7Liq5YGS8b+Bg++Dku+Oo+eIuQ==	-----END RSA PRIVATE KEY-----	吴国思	2088242220804649</a:t>
            </a:r>
          </a:p>
          <a:p>
            <a:r>
              <a:rPr lang="en-US"/>
              <a:t>	赵西越	2088842917608437</a:t>
            </a:r>
          </a:p>
          <a:p>
            <a:r>
              <a:rPr lang="en-US"/>
              <a:t>-----BEGIN RSA PRIVATE KEY-----	54mx5ZKD7JuC74Wi44ek74my5auz77mW6qa36o6g4ZC87YWy6I+C4Z6C5Li05Y+k46mq4bqc5Yav4q6H	-----END RSA PRIVATE KEY-----	亚雍	2088588444335719</a:t>
            </a:r>
          </a:p>
          <a:p>
            <a:r>
              <a:rPr lang="en-US"/>
              <a:t>	蔡 莉	2088382997886328</a:t>
            </a:r>
          </a:p>
          <a:p>
            <a:r>
              <a:rPr lang="en-US"/>
              <a:t>-----BEGIN RSA PRIVATE KEY-----	6IS356yt47CK6ICN5JWk77yS5re27qeU5L675oKD6ICV47aZ572i8KekgOiotfK5kJjwn6Ce	-----END RSA PRIVATE KEY-----	魏国毅	2088352998704340</a:t>
            </a:r>
          </a:p>
          <a:p>
            <a:r>
              <a:rPr lang="en-US"/>
              <a:t>	潘爱好	2088442183663208</a:t>
            </a:r>
          </a:p>
          <a:p>
            <a:r>
              <a:rPr lang="en-US"/>
              <a:t>-----BEGIN RSA PRIVATE KEY-----	5Iqu4ruZ8JCZrO6wte6SleaWg+mqqPCTnJvnp5fvj47upKrul4HppK/jiKnjjqTuqZLpqKbskbM=	-----END RSA PRIVATE KEY-----	袁 童	2088656323555840</a:t>
            </a:r>
          </a:p>
          <a:p>
            <a:r>
              <a:rPr lang="en-US"/>
              <a:t>	郝玲弘	2088702851088162</a:t>
            </a:r>
          </a:p>
          <a:p>
            <a:r>
              <a:rPr lang="en-US"/>
              <a:t>-----BEGIN RSA PRIVATE KEY-----	6qOU6bqU77O75IGo6ZeR7Iqh44Cw5Iu97qCN7Ze35oqX76iE3qzxlKGd6Jud47Oq54m556yl5L6s	-----END RSA PRIVATE KEY-----	阎玲树	2088126841437946</a:t>
            </a:r>
          </a:p>
          <a:p>
            <a:r>
              <a:rPr lang="en-US"/>
              <a:t>	吕强榕	2088632391344061</a:t>
            </a:r>
          </a:p>
          <a:p>
            <a:r>
              <a:rPr lang="en-US"/>
              <a:t>-----BEGIN RSA PRIVATE KEY-----	5o+G76Kq6qOp6YaW64ef7Yad67+X7LWE4K275IaO5IKs7Yam6JSn4KiO8r6QteKuo+Kshee5tOGssA==	-----END RSA PRIVATE KEY-----	曾玉铎	2088871708954001</a:t>
            </a:r>
          </a:p>
          <a:p>
            <a:r>
              <a:rPr lang="en-US"/>
              <a:t>	唐玉文	2088743149174578</a:t>
            </a:r>
          </a:p>
          <a:p>
            <a:r>
              <a:rPr lang="en-US"/>
              <a:t>-----BEGIN RSA PRIVATE KEY-----	6JGg8J6jnOmep+u0t+C9lOKtvumtvOCwpeaqvu+bvOyXhu+9gNSh5JK+5JqE67yK5by07Ye+7K+9	-----END RSA PRIVATE KEY-----	林爱岳	2088446443553553</a:t>
            </a:r>
          </a:p>
          <a:p>
            <a:r>
              <a:rPr lang="en-US"/>
              <a:t>	胡 游	2088228163769847</a:t>
            </a:r>
          </a:p>
          <a:p>
            <a:r>
              <a:rPr lang="en-US"/>
              <a:t>-----BEGIN RSA PRIVATE KEY-----	54O15pGm5KCy6Ym767ux6KC257Gl4qit7Li277+065Wf4ouy6oue7qOC4r+P7qCV7YeN7LG+65KB6omW	-----END RSA PRIVATE KEY-----	陈爱斌	2088828515025281</a:t>
            </a:r>
          </a:p>
          <a:p>
            <a:r>
              <a:rPr lang="en-US"/>
              <a:t>	吕立灏	2088028838787414</a:t>
            </a:r>
          </a:p>
          <a:p>
            <a:r>
              <a:rPr lang="en-US"/>
              <a:t>-----BEGIN RSA PRIVATE KEY-----	55ip4bK95Lqw8JOeqOS8vfGMkbblrqbji6nhsLDnqqXjuKPntJ3hp5jriqbqgaHhiJThp5Tso7c=	-----END RSA PRIVATE KEY-----	韩 通	2088348079686334</a:t>
            </a:r>
          </a:p>
          <a:p>
            <a:r>
              <a:rPr lang="en-US"/>
              <a:t>	沈玲功	2088662670909188</a:t>
            </a:r>
          </a:p>
          <a:p>
            <a:r>
              <a:rPr lang="en-US"/>
              <a:t>-----BEGIN RSA PRIVATE KEY-----	5ber57214pGn6qKh7pON7Zmp4aio66qv67e25rSE6rOz65GX5YqH77GU45ev54uG5LW/zILwqJem	-----END RSA PRIVATE KEY-----	唐玉良	2088436341336609</a:t>
            </a:r>
          </a:p>
          <a:p>
            <a:r>
              <a:rPr lang="en-US"/>
              <a:t>	陆西唯	2088346816514363</a:t>
            </a:r>
          </a:p>
          <a:p>
            <a:r>
              <a:rPr lang="en-US"/>
              <a:t>-----BEGIN RSA PRIVATE KEY-----	6ZqO6oOf65OA4re+56im76eo6ra27r2m0IbssaHkiKDkuLLthI/qjZ/rnJvkn6vqurzss7Lhpbntm6c=	-----END RSA PRIVATE KEY-----	宋 添	2088448339779790</a:t>
            </a:r>
          </a:p>
          <a:p>
            <a:r>
              <a:rPr lang="en-US"/>
              <a:t>	贾亚中	2088883522012564</a:t>
            </a:r>
          </a:p>
          <a:p>
            <a:r>
              <a:rPr lang="en-US"/>
              <a:t>-----BEGIN RSA PRIVATE KEY-----	6ZCH77G35rqo4K635Y2m6r+V5a+b8JKYkuOtruagj+y9ouSqrOeOkey6neeWouitheiWj+6do86M	-----END RSA PRIVATE KEY-----	李强幸	2088508777481686</a:t>
            </a:r>
          </a:p>
          <a:p>
            <a:r>
              <a:rPr lang="en-US"/>
              <a:t>	田亚信	2088682060271134</a:t>
            </a:r>
          </a:p>
          <a:p>
            <a:r>
              <a:rPr lang="en-US"/>
              <a:t>-----BEGIN RSA PRIVATE KEY-----	45WC4b2h4r+V47qF5L+n7rqb5rem6oaN5aeM6ZSt6YO84LiI57qv55q54Y2f4Lml6Zq45YKD7YeC6Lum	-----END RSA PRIVATE KEY-----	冯西国	2088626715993603</a:t>
            </a:r>
          </a:p>
          <a:p>
            <a:r>
              <a:rPr lang="en-US"/>
              <a:t>	朱玉举	2088048458734359</a:t>
            </a:r>
          </a:p>
          <a:p>
            <a:r>
              <a:rPr lang="en-US"/>
              <a:t>-----BEGIN RSA PRIVATE KEY-----	4Z6e6paL6qS356+Y7qqD76+25py65Z6k5qKU7qCb47i76KuL5YWp55+j7LG66aiI6Yie74Cd5I6z6Iud	-----END RSA PRIVATE KEY-----	唐 跃	2088281067214834</a:t>
            </a:r>
          </a:p>
          <a:p>
            <a:r>
              <a:rPr lang="en-US"/>
              <a:t>	袁 智	2088376728182642</a:t>
            </a:r>
          </a:p>
          <a:p>
            <a:r>
              <a:rPr lang="en-US"/>
              <a:t>-----BEGIN RSA PRIVATE KEY-----	7oqI562z65m676WO5b6R75qW5aC34qSF76eU6Kas5aG27JCK5ZOg7Iq766Oh56eP4bSF44qS5JOI7ryY	-----END RSA PRIVATE KEY-----	熊 熹	2088278887906601</a:t>
            </a:r>
          </a:p>
          <a:p>
            <a:r>
              <a:rPr lang="en-US"/>
              <a:t>	谭立雄	2088142719481360</a:t>
            </a:r>
          </a:p>
          <a:p>
            <a:r>
              <a:rPr lang="en-US"/>
              <a:t>-----BEGIN RSA PRIVATE KEY-----	65S075qF5Iq45IeF4Yu74LGg4rGG7Z2i6Y235LGw4YShyrLitqzhro7guKzmsJ/ugrrkt57nvLfnlpg=	-----END RSA PRIVATE KEY-----	高强雷	2088003126803745</a:t>
            </a:r>
          </a:p>
          <a:p>
            <a:r>
              <a:rPr lang="en-US"/>
              <a:t>	夏爱蓓	2088038351324467</a:t>
            </a:r>
          </a:p>
          <a:p>
            <a:r>
              <a:rPr lang="en-US"/>
              <a:t>-----BEGIN RSA PRIVATE KEY-----	du+YoOeQvOeoi+6Bvea9k+C0geyaleeKh+yrluybv+yKqeO3sOyHreiigOOHj/CYoYbolKLhu6c=	-----END RSA PRIVATE KEY-----	谭 田	2088131899032671</a:t>
            </a:r>
          </a:p>
          <a:p>
            <a:r>
              <a:rPr lang="en-US"/>
              <a:t>	王亚丽	2088036383549406</a:t>
            </a:r>
          </a:p>
          <a:p>
            <a:r>
              <a:rPr lang="en-US"/>
              <a:t>-----BEGIN RSA PRIVATE KEY-----	8J68te+lsuGcruG/uOushOGRv+2Hj+W3puWii+ifjuejpeKBtO6/ruiWm++cmu2Kveytvuq8gu+fqA==	-----END RSA PRIVATE KEY-----	阎 甫	2088196898688748</a:t>
            </a:r>
          </a:p>
          <a:p>
            <a:r>
              <a:rPr lang="en-US"/>
              <a:t>	魏西孟	2088446355029623</a:t>
            </a:r>
          </a:p>
          <a:p>
            <a:r>
              <a:rPr lang="en-US"/>
              <a:t>-----BEGIN RSA PRIVATE KEY-----	5qKg7pKN54Or6qG15J+14bOH6qK946mu55Sl7LG/7qSO4aSc6beg7qCP5JO87Ii06byr44Gi4LSt6a2M	-----END RSA PRIVATE KEY-----	郑 滔	2088926420539198</a:t>
            </a:r>
          </a:p>
          <a:p>
            <a:r>
              <a:rPr lang="en-US"/>
              <a:t>	陈强飚	2088591818683862</a:t>
            </a:r>
          </a:p>
          <a:p>
            <a:r>
              <a:rPr lang="en-US"/>
              <a:t>-----BEGIN RSA PRIVATE KEY-----	7KyG6oOo6ran2o3vm6njoLfjgarvqKntiavmloHvloThh7DltJfumJTkjrronK/spbbgt7vphaLahw==	-----END RSA PRIVATE KEY-----	萧西喆	2088561834484156</a:t>
            </a:r>
          </a:p>
          <a:p>
            <a:r>
              <a:rPr lang="en-US"/>
              <a:t>	马 昆	2088826143276783</a:t>
            </a:r>
          </a:p>
          <a:p>
            <a:r>
              <a:rPr lang="en-US"/>
              <a:t>-----BEGIN RSA PRIVATE KEY-----	6YW+5Ly64Li657+Y5bKR5Zm34o6f472J4pGt6Lu94q6T74Ga5r6l756j7ZGg7pi344y48a+wjuW5hg==	-----END RSA PRIVATE KEY-----	余大富	2088701462922563</a:t>
            </a:r>
          </a:p>
          <a:p>
            <a:r>
              <a:rPr lang="en-US"/>
              <a:t>	邹玲程	2088996069299749</a:t>
            </a:r>
          </a:p>
          <a:p>
            <a:r>
              <a:rPr lang="en-US"/>
              <a:t>-----BEGIN RSA PRIVATE KEY-----	76ug56GL4oGd4YWT7ZS57J2D5Ye15p6I76297I6Z4L6t64yX47Sq472v4KWD5oSV5oS675677Jet56ue	-----END RSA PRIVATE KEY-----	姜 鉴	2088043341764156</a:t>
            </a:r>
          </a:p>
          <a:p>
            <a:r>
              <a:rPr lang="en-US"/>
              <a:t>	蔡爱为	2088278132470401</a:t>
            </a:r>
          </a:p>
          <a:p>
            <a:r>
              <a:rPr lang="en-US"/>
              <a:t>-----BEGIN RSA PRIVATE KEY-----	652p7qKX642A55yW7qut4rOy4q6D4byi5LGX5qqw4rGb7Iyd5K+S6ame5q+U65G16Ka+446U5IGU7qCN	-----END RSA PRIVATE KEY-----	金玉易	2088101995142687</a:t>
            </a:r>
          </a:p>
          <a:p>
            <a:r>
              <a:rPr lang="en-US"/>
              <a:t>	孔 建	2088096015344152</a:t>
            </a:r>
          </a:p>
          <a:p>
            <a:r>
              <a:rPr lang="en-US"/>
              <a:t>-----BEGIN RSA PRIVATE KEY-----	7Iev4Lq06oKW7qmx5ICI8JiwkeG4puKJme+JsOyjkumXtum1psy65pK146m5NuOHt+uetuK3vw==	-----END RSA PRIVATE KEY-----	彭大南	2088776472732608</a:t>
            </a:r>
          </a:p>
          <a:p>
            <a:r>
              <a:rPr lang="en-US"/>
              <a:t>	贾西兰	2088952066431472</a:t>
            </a:r>
          </a:p>
          <a:p>
            <a:r>
              <a:rPr lang="en-US"/>
              <a:t>-----BEGIN RSA PRIVATE KEY-----	6Yqy6bin46qS6rq74aOj5qiF8KKyqe2ImumltO6Ctu2NkOuyueWap+GtnOKuneK+leOmueKnruOeoQ==	-----END RSA PRIVATE KEY-----	梁 福	2088756198002199</a:t>
            </a:r>
          </a:p>
          <a:p>
            <a:r>
              <a:rPr lang="en-US"/>
              <a:t>	金 准	2088526940306016</a:t>
            </a:r>
          </a:p>
          <a:p>
            <a:r>
              <a:rPr lang="en-US"/>
              <a:t>-----BEGIN RSA PRIVATE KEY-----	8KiQvuqSiuC8tu6creq+muCzie6YiuWOmuupvO2Jueaeoeuiv+ucv+6JlOOriu6hhOKCmOK/k+qIhA==	-----END RSA PRIVATE KEY-----	董 晖	2088746933276805</a:t>
            </a:r>
          </a:p>
          <a:p>
            <a:r>
              <a:rPr lang="en-US"/>
              <a:t>	彭西豹	2088692307866561</a:t>
            </a:r>
          </a:p>
          <a:p>
            <a:r>
              <a:rPr lang="en-US"/>
              <a:t>-----BEGIN RSA PRIVATE KEY-----	4r2W15nooLzsoJ3no5XkvYXlhbPilaDkmJLukYzvmaDjt7PmvLrjr4jkiKHqmbjkjrPup4jvt7jmu6g=	-----END RSA PRIVATE KEY-----	郝强冬	2088642272333078</a:t>
            </a:r>
          </a:p>
          <a:p>
            <a:r>
              <a:rPr lang="en-US"/>
              <a:t>	林西宽	2088043749506034</a:t>
            </a:r>
          </a:p>
          <a:p>
            <a:r>
              <a:rPr lang="en-US"/>
              <a:t>-----BEGIN RSA PRIVATE KEY-----	4Zuu7KWE46ar75OQ4LKm6o2a44Wa6pSA672o4p6i74Ci56uO4qSS64aW5ZOA76O7776J55q77rCR65Go	-----END RSA PRIVATE KEY-----	李大晟	2088696790389897</a:t>
            </a:r>
          </a:p>
          <a:p>
            <a:r>
              <a:rPr lang="en-US"/>
              <a:t>	周国炎	2088086957231088</a:t>
            </a:r>
          </a:p>
          <a:p>
            <a:r>
              <a:rPr lang="en-US"/>
              <a:t>-----BEGIN RSA PRIVATE KEY-----	65S54Zux766l67SX4rmv7rm164ey5ayr6qWC4pWS4rSu44mE4qmB5bO77I+I7Yeu7Ym66Y+v65Ozz4U=	-----END RSA PRIVATE KEY-----	周 标	2088718543393256</a:t>
            </a:r>
          </a:p>
          <a:p>
            <a:r>
              <a:rPr lang="en-US"/>
              <a:t>	王大懿	2088938079661809</a:t>
            </a:r>
          </a:p>
        </p:txBody>
      </p:sp>
    </p:spTree>
    <p:extLst>
      <p:ext uri="{BB962C8B-B14F-4D97-AF65-F5344CB8AC3E}">
        <p14:creationId xmlns:p14="http://schemas.microsoft.com/office/powerpoint/2010/main" val="1790352308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XX架构图II</a:t>
            </a:r>
            <a:endParaRPr altLang="zh-CN" dirty="0" kumimoji="1"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392965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/>
            </a:r>
            <a:endParaRPr altLang="zh-CN" dirty="0" lang="en-US"/>
          </a:p>
        </p:txBody>
      </p:sp>
    </p:spTree>
    <p:extLst>
      <p:ext uri="{BB962C8B-B14F-4D97-AF65-F5344CB8AC3E}">
        <p14:creationId xmlns:p14="http://schemas.microsoft.com/office/powerpoint/2010/main" val="1960843289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  <p:pic>
        <p:nvPicPr>
          <p:cNvPr name="Picture 7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9775</TotalTime>
  <Words>29</Words>
  <Application>Microsoft Macintosh PowerPoint</Application>
  <PresentationFormat>宽屏</PresentationFormat>
  <Paragraphs>8</Paragraphs>
  <Slides>3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baseType="lpstr" size="10">
      <vt:lpstr>等线</vt:lpstr>
      <vt:lpstr>等线 Light</vt:lpstr>
      <vt:lpstr>微软雅黑</vt:lpstr>
      <vt:lpstr>Arial</vt:lpstr>
      <vt:lpstr>Microsoft Sans Serif</vt:lpstr>
      <vt:lpstr>webwppDefTheme</vt:lpstr>
      <vt:lpstr>Office 主题​​</vt:lpstr>
      <vt:lpstr>PowerPoint 演示文稿</vt:lpstr>
      <vt:lpstr>XX架构</vt:lpstr>
      <vt:lpstr>XX架构图II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2020-02-21T16:10:55Z</dcterms:created>
  <dc:creator>树业</dc:creator>
  <cp:lastModifiedBy>Microsoft Office User</cp:lastModifiedBy>
  <dcterms:modified xsi:type="dcterms:W3CDTF">2020-06-28T13:45:28Z</dcterms:modified>
  <cp:revision>192</cp:revision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2052-0.0.0.0</vt:lpwstr>
  </property>
</Properties>
</file>