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bookmarkIdSeed="2">
  <p:sldMasterIdLst>
    <p:sldMasterId id="2147483648" r:id="rId1"/>
    <p:sldMasterId id="2147483657" r:id="rId2"/>
  </p:sldMasterIdLst>
  <p:notesMasterIdLst>
    <p:notesMasterId r:id="rId6"/>
  </p:notesMasterIdLst>
  <p:sldIdLst>
    <p:sldId id="257" r:id="rId3"/>
    <p:sldId id="258" r:id="rId4"/>
    <p:sldId id="259" r:id="rId5"/>
    <p:sldId id="260" r:id="rId11"/>
  </p:sldIdLst>
  <p:sldSz cx="12192000" cy="6858000"/>
  <p:notesSz cx="6858000" cy="9144000"/>
  <p:defaultTextStyle>
    <a:defPPr>
      <a:defRPr lang="zh-CN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99" autoAdjust="0"/>
    <p:restoredTop sz="96412" autoAdjust="0"/>
  </p:normalViewPr>
  <p:slideViewPr>
    <p:cSldViewPr snapToGrid="0">
      <p:cViewPr varScale="1">
        <p:scale>
          <a:sx n="149" d="100"/>
          <a:sy n="149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11" Target="slides/slide4.xml" Type="http://schemas.openxmlformats.org/officeDocument/2006/relationships/slide"/><Relationship Id="rId2" Target="slideMasters/slideMaster2.xml" Type="http://schemas.openxmlformats.org/officeDocument/2006/relationships/slideMaster"/><Relationship Id="rId3" Target="slides/slide1.xml" Type="http://schemas.openxmlformats.org/officeDocument/2006/relationships/slide"/><Relationship Id="rId4" Target="slides/slide2.xml" Type="http://schemas.openxmlformats.org/officeDocument/2006/relationships/slide"/><Relationship Id="rId5" Target="slides/slide3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3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3" name="日期占位符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93688712-CCD8-4EAD-AF6F-B20DB01B8700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altLang="en-US" lang="zh-CN"/>
          </a:p>
        </p:txBody>
      </p:sp>
      <p:sp>
        <p:nvSpPr>
          <p:cNvPr id="5" name="备注占位符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9EB2F15-85A7-413F-BDF9-F1F8FFC14A34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4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hasCustomPrompt="1" type="ctrTitle"/>
          </p:nvPr>
        </p:nvSpPr>
        <p:spPr>
          <a:xfrm>
            <a:off x="669882" y="2308881"/>
            <a:ext cx="10852237" cy="899167"/>
          </a:xfrm>
        </p:spPr>
        <p:txBody>
          <a:bodyPr anchor="t" anchorCtr="0" bIns="38100" lIns="101600" rIns="25400" tIns="38100">
            <a:noAutofit/>
          </a:bodyPr>
          <a:lstStyle>
            <a:lvl1pPr algn="ctr">
              <a:defRPr b="0" spc="600" sz="5400">
                <a:effectLst/>
                <a:latin typeface="+mn-ea"/>
                <a:ea typeface="+mn-ea"/>
              </a:defRPr>
            </a:lvl1pPr>
          </a:lstStyle>
          <a:p>
            <a:r>
              <a:rPr altLang="en-US" dirty="0" lang="zh-CN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hasCustomPrompt="1" idx="1" type="subTitle"/>
          </p:nvPr>
        </p:nvSpPr>
        <p:spPr>
          <a:xfrm>
            <a:off x="669925" y="3565525"/>
            <a:ext cx="10852150" cy="801370"/>
          </a:xfrm>
        </p:spPr>
        <p:txBody>
          <a:bodyPr anchor="ctr" anchorCtr="0" bIns="38100" lIns="101600" rIns="76200" tIns="38100">
            <a:noAutofit/>
          </a:bodyPr>
          <a:lstStyle>
            <a:lvl1pPr algn="ctr" eaLnBrk="1" fontAlgn="auto" hangingPunct="1" indent="0" latinLnBrk="0" marL="0">
              <a:lnSpc>
                <a:spcPct val="100000"/>
              </a:lnSpc>
              <a:buNone/>
              <a:defRPr baseline="0" cap="none" kern="1200" normalizeH="0" spc="200" strike="noStrike" sz="2400" u="none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dirty="0" lang="zh-CN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18" name="灯片编号占位符 17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/>
          </p:nvPr>
        </p:nvSpPr>
        <p:spPr/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hasCustomPrompt="1" idx="1" type="body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 sz="half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hasCustomPrompt="1"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hasCustomPrompt="1" idx="1" type="body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hasCustomPrompt="1" idx="2" sz="half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hasCustomPrompt="1"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4" sz="quarter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8" name="页脚占位符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9" name="灯片编号占位符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3" name="页脚占位符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hasCustomPrompt="1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hasCustomPrompt="1"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4" name="文本占位符 3"/>
          <p:cNvSpPr>
            <a:spLocks noGrp="1"/>
          </p:cNvSpPr>
          <p:nvPr>
            <p:ph hasCustomPrompt="1"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hasCustomPrompt="1" idx="1" orient="vert" type="body"/>
          </p:nvPr>
        </p:nvSpPr>
        <p:spPr/>
        <p:txBody>
          <a:bodyPr vert="eaVert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hasCustomPrompt="1"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hasCustomPrompt="1" type="title"/>
          </p:nvPr>
        </p:nvSpPr>
        <p:spPr>
          <a:xfrm>
            <a:off x="669882" y="581225"/>
            <a:ext cx="10852237" cy="648000"/>
          </a:xfrm>
        </p:spPr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="1" baseline="0" cap="none" dirty="0" i="0" kern="1200" kumimoji="0" lang="zh-CN" noProof="1" normalizeH="0" spc="200" strike="noStrike" sz="3200" u="none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1" type="body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bIns="0" lIns="101600" rIns="82550" rtlCol="0" tIns="0" vert="horz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altLang="en-US" dirty="0" lang="zh-CN"/>
              <a:t>单击此处编辑正文</a:t>
            </a:r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4" name="灯片编号占位符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5" name="标题 4"/>
          <p:cNvSpPr>
            <a:spLocks noGrp="1"/>
          </p:cNvSpPr>
          <p:nvPr>
            <p:ph hasCustomPrompt="1" type="title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indent="0" marL="45720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2" sz="half" type="body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indent="-342900" marL="342900">
              <a:buFont charset="0" panose="020B0604020202020204" pitchFamily="34" typeface="Arial"/>
              <a:buChar char="•"/>
              <a:defRPr sz="2400">
                <a:latin typeface="+mn-ea"/>
                <a:ea typeface="+mn-ea"/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7" name="灯片编号占位符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9" name="标题 8"/>
          <p:cNvSpPr>
            <a:spLocks noGrp="1"/>
          </p:cNvSpPr>
          <p:nvPr>
            <p:ph hasCustomPrompt="1" type="title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hasCustomPrompt="1" idx="1"/>
          </p:nvPr>
        </p:nvSpPr>
        <p:spPr>
          <a:xfrm>
            <a:off x="669925" y="641350"/>
            <a:ext cx="10852150" cy="4556125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0" latinLnBrk="0" lvl="1" marL="457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None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7" name="内容占位符 6"/>
          <p:cNvSpPr>
            <a:spLocks noGrp="1"/>
          </p:cNvSpPr>
          <p:nvPr>
            <p:ph hasCustomPrompt="1" idx="1"/>
          </p:nvPr>
        </p:nvSpPr>
        <p:spPr>
          <a:xfrm>
            <a:off x="0" y="0"/>
            <a:ext cx="12196445" cy="686816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0" latinLnBrk="0" lvl="1" marL="457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None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2" name="内容占位符 1"/>
          <p:cNvSpPr>
            <a:spLocks noGrp="1"/>
          </p:cNvSpPr>
          <p:nvPr>
            <p:ph hasCustomPrompt="1" idx="2" sz="half"/>
          </p:nvPr>
        </p:nvSpPr>
        <p:spPr>
          <a:xfrm>
            <a:off x="467995" y="565150"/>
            <a:ext cx="5400040" cy="572770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3" sz="half"/>
          </p:nvPr>
        </p:nvSpPr>
        <p:spPr>
          <a:xfrm>
            <a:off x="6287770" y="565150"/>
            <a:ext cx="5400040" cy="5727700"/>
          </a:xfrm>
        </p:spPr>
        <p:txBody>
          <a:bodyPr bIns="0" lIns="101600" rIns="82550" rtlCol="0" tIns="0" vert="horz">
            <a:noAutofit/>
          </a:bodyPr>
          <a:lstStyle>
            <a:lvl1pPr algn="l" defTabSz="914400" eaLnBrk="1" fontAlgn="auto" hangingPunct="1" indent="-228600" latinLnBrk="0" lvl="0" marL="2286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algn="l" defTabSz="914400" eaLnBrk="1" fontAlgn="auto" hangingPunct="1" indent="-228600" latinLnBrk="0" lvl="1" marL="6858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tabLst>
                <a:tab algn="l" pos="1609725"/>
              </a:tabLst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algn="l" defTabSz="914400" eaLnBrk="1" fontAlgn="auto" hangingPunct="1" indent="-228600" latinLnBrk="0" lvl="2" marL="11430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algn="l" defTabSz="914400" eaLnBrk="1" fontAlgn="auto" hangingPunct="1" indent="-228600" latinLnBrk="0" lvl="3" marL="16002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algn="l" defTabSz="914400" eaLnBrk="1" fontAlgn="auto" hangingPunct="1" indent="-228600" latinLnBrk="0" lvl="4" marL="2057400" marR="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charset="0" panose="020B0604020202020204" pitchFamily="34" typeface="Arial"/>
              <a:buChar char="•"/>
              <a:defRPr altLang="en-US" b="0" baseline="0" cap="none" dirty="0" i="0" kern="1200" kumimoji="0" lang="zh-CN" noProof="1" normalizeH="0" spc="150" strike="noStrike" sz="2400" u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2" name="标题 1"/>
          <p:cNvSpPr>
            <a:spLocks noGrp="1"/>
          </p:cNvSpPr>
          <p:nvPr>
            <p:ph hasCustomPrompt="1" type="title"/>
          </p:nvPr>
        </p:nvSpPr>
        <p:spPr>
          <a:xfrm>
            <a:off x="669882" y="623591"/>
            <a:ext cx="10852237" cy="899167"/>
          </a:xfrm>
        </p:spPr>
        <p:txBody>
          <a:bodyPr anchor="ctr" anchorCtr="0" bIns="38100" lIns="101600" rIns="25400" rtlCol="0" tIns="38100" vert="horz">
            <a:noAutofit/>
          </a:bodyPr>
          <a:lstStyle>
            <a:lvl1pPr algn="ctr" defTabSz="914400" eaLnBrk="1" fontAlgn="auto" hangingPunct="1" latinLnBrk="0" marL="0" marR="0" rtl="0">
              <a:lnSpc>
                <a:spcPct val="100000"/>
              </a:lnSpc>
              <a:buNone/>
              <a:defRPr altLang="en-US" b="0" baseline="0" cap="none" dirty="0" i="0" kern="1200" kumimoji="0" lang="zh-CN" noProof="1" normalizeH="0" spc="600" strike="noStrike" sz="3200" u="none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idx="11" sz="quarter" type="ftr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5" name="灯片编号占位符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theme/theme1.xml" Type="http://schemas.openxmlformats.org/officeDocument/2006/relationships/theme"/></Relationships>
</file>

<file path=ppt/slideMasters/_rels/slideMaster2.xml.rels><?xml version="1.0" encoding="UTF-8" standalone="yes"?><Relationships xmlns="http://schemas.openxmlformats.org/package/2006/relationships"><Relationship Id="rId1" Target="../slideLayouts/slideLayout9.xml" Type="http://schemas.openxmlformats.org/officeDocument/2006/relationships/slideLayout"/><Relationship Id="rId10" Target="../slideLayouts/slideLayout18.xml" Type="http://schemas.openxmlformats.org/officeDocument/2006/relationships/slideLayout"/><Relationship Id="rId11" Target="../slideLayouts/slideLayout19.xml" Type="http://schemas.openxmlformats.org/officeDocument/2006/relationships/slideLayout"/><Relationship Id="rId12" Target="../theme/theme2.xml" Type="http://schemas.openxmlformats.org/officeDocument/2006/relationships/theme"/><Relationship Id="rId2" Target="../slideLayouts/slideLayout10.xml" Type="http://schemas.openxmlformats.org/officeDocument/2006/relationships/slideLayout"/><Relationship Id="rId3" Target="../slideLayouts/slideLayout11.xml" Type="http://schemas.openxmlformats.org/officeDocument/2006/relationships/slideLayout"/><Relationship Id="rId4" Target="../slideLayouts/slideLayout12.xml" Type="http://schemas.openxmlformats.org/officeDocument/2006/relationships/slideLayout"/><Relationship Id="rId5" Target="../slideLayouts/slideLayout13.xml" Type="http://schemas.openxmlformats.org/officeDocument/2006/relationships/slideLayout"/><Relationship Id="rId6" Target="../slideLayouts/slideLayout14.xml" Type="http://schemas.openxmlformats.org/officeDocument/2006/relationships/slideLayout"/><Relationship Id="rId7" Target="../slideLayouts/slideLayout15.xml" Type="http://schemas.openxmlformats.org/officeDocument/2006/relationships/slideLayout"/><Relationship Id="rId8" Target="../slideLayouts/slideLayout16.xml" Type="http://schemas.openxmlformats.org/officeDocument/2006/relationships/slideLayout"/><Relationship Id="rId9" Target="../slideLayouts/slideLayout17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idx="2" sz="half" type="dt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3" sz="quarter" type="ftr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altLang="en-US" dirty="0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4" sz="quarter" type="sldNum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altLang="en-US" lang="zh-CN" smtClean="0"/>
              <a:t>‹#›</a:t>
            </a:fld>
            <a:endParaRPr altLang="en-US" dirty="0" lang="zh-CN"/>
          </a:p>
        </p:txBody>
      </p:sp>
      <p:sp>
        <p:nvSpPr>
          <p:cNvPr hidden="1" id="7" name="KSO_TEMPLATE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zh-CN"/>
          </a:p>
        </p:txBody>
      </p:sp>
      <p:sp>
        <p:nvSpPr>
          <p:cNvPr id="8" name="标题 7"/>
          <p:cNvSpPr>
            <a:spLocks noGrp="1"/>
          </p:cNvSpPr>
          <p:nvPr>
            <p:ph hasCustomPrompt="1" type="title"/>
          </p:nvPr>
        </p:nvSpPr>
        <p:spPr>
          <a:xfrm>
            <a:off x="669882" y="581225"/>
            <a:ext cx="10852237" cy="648000"/>
          </a:xfrm>
        </p:spPr>
        <p:txBody>
          <a:bodyPr anchor="ctr" anchorCtr="0" bIns="38100" lIns="101600" rIns="76200" rtlCol="0" tIns="38100" vert="horz">
            <a:noAutofit/>
          </a:bodyPr>
          <a:lstStyle>
            <a:lvl1pPr algn="l" defTabSz="914400" eaLnBrk="1" fontAlgn="auto" hangingPunct="1" latinLnBrk="0" marL="0" marR="0" rtl="0">
              <a:lnSpc>
                <a:spcPct val="100000"/>
              </a:lnSpc>
              <a:buNone/>
              <a:defRPr altLang="en-US" b="1" baseline="0" cap="none" dirty="0" i="0" kern="1200" kumimoji="0" lang="zh-CN" noProof="1" normalizeH="0" spc="200" strike="noStrike" sz="3200" u="none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hasCustomPrompt="1" idx="1" type="body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bIns="0" lIns="101600" rIns="82550" rtlCol="0" tIns="0" vert="horz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altLang="en-US" dirty="0" lang="zh-CN"/>
              <a:t>单击此处编辑正文</a:t>
            </a:r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  <a:p>
            <a:pPr lvl="0"/>
            <a:r>
              <a:rPr altLang="en-US" dirty="0" lang="zh-CN">
                <a:sym typeface="+mn-ea"/>
              </a:rPr>
              <a:t>单击此处编辑正文</a:t>
            </a:r>
            <a:endParaRPr altLang="en-US" dirty="0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eaLnBrk="1" fontAlgn="auto" hangingPunct="1" latinLnBrk="0" rtl="0">
        <a:lnSpc>
          <a:spcPct val="100000"/>
        </a:lnSpc>
        <a:spcBef>
          <a:spcPct val="0"/>
        </a:spcBef>
        <a:buNone/>
        <a:defRPr b="1" cap="none" kern="1200" normalizeH="0" spc="200" strike="noStrike" sz="2800" u="none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algn="l" defTabSz="914400" eaLnBrk="1" fontAlgn="auto" hangingPunct="1" indent="-228600" latinLnBrk="0" marL="2286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1pPr>
      <a:lvl2pPr algn="l" defTabSz="914400" eaLnBrk="1" fontAlgn="auto" hangingPunct="1" indent="-228600" latinLnBrk="0" marL="6858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tabLst>
          <a:tab algn="l" pos="1609725"/>
        </a:tabLst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2pPr>
      <a:lvl3pPr algn="l" defTabSz="914400" eaLnBrk="1" fontAlgn="auto" hangingPunct="1" indent="-228600" latinLnBrk="0" marL="11430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3pPr>
      <a:lvl4pPr algn="l" defTabSz="914400" eaLnBrk="1" fontAlgn="auto" hangingPunct="1" indent="-228600" latinLnBrk="0" marL="16002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4pPr>
      <a:lvl5pPr algn="l" defTabSz="914400" eaLnBrk="1" fontAlgn="auto" hangingPunct="1" indent="-228600" latinLnBrk="0" marL="2057400" rtl="0">
        <a:lnSpc>
          <a:spcPct val="130000"/>
        </a:lnSpc>
        <a:spcBef>
          <a:spcPts val="0"/>
        </a:spcBef>
        <a:spcAft>
          <a:spcPts val="1000"/>
        </a:spcAft>
        <a:buFont charset="0" panose="020B0604020202020204" pitchFamily="34" typeface="Arial"/>
        <a:buChar char="•"/>
        <a:defRPr baseline="0" cap="none" kern="1200" normalizeH="0" spc="150" strike="noStrike" sz="1600" u="none">
          <a:solidFill>
            <a:schemeClr val="tx1"/>
          </a:solidFill>
          <a:uFillTx/>
          <a:latin typeface="+mn-ea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D95B3-478B-4BD7-AD5B-FC826A52EEF2}" type="datetimeFigureOut">
              <a:rPr altLang="en-US" lang="zh-CN" smtClean="0"/>
              <a:t>2020/6/28</a:t>
            </a:fld>
            <a:endParaRPr altLang="en-US" lang="zh-CN"/>
          </a:p>
        </p:txBody>
      </p:sp>
      <p:sp>
        <p:nvSpPr>
          <p:cNvPr id="5" name="页脚占位符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400DB-71AB-4625-AECD-16E709F8C9B3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0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/>
          <p:nvPr/>
        </p:nvSpPr>
        <p:spPr bwMode="auto">
          <a:xfrm>
            <a:off x="-1588" y="-6350"/>
            <a:ext cx="12195176" cy="684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 bIns="50800" lIns="50800" rIns="50800" tIns="50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/>
            </a:r>
            <a:endParaRPr altLang="en-US" kumimoji="0" lang="zh-CN" sz="1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7" name="Rectangle 2"/>
          <p:cNvSpPr/>
          <p:nvPr/>
        </p:nvSpPr>
        <p:spPr bwMode="auto">
          <a:xfrm>
            <a:off x="0" y="5773738"/>
            <a:ext cx="12192000" cy="10842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50800" lIns="50800" rIns="50800" tIns="50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/>
              <a:t/>
            </a:r>
            <a:endParaRPr altLang="en-US" kumimoji="0" lang="zh-CN" sz="18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descr="pasted-image.pdf" id="61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075" y="5610225"/>
            <a:ext cx="21590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/>
          <p:nvPr/>
        </p:nvSpPr>
        <p:spPr bwMode="auto">
          <a:xfrm>
            <a:off x="1278446" y="1310813"/>
            <a:ext cx="9635108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lIns="0" rIns="0" tIns="0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algn="ctr" lvl="0">
              <a:lnSpc>
                <a:spcPct val="100000"/>
              </a:lnSpc>
              <a:spcBef>
                <a:spcPct val="0"/>
              </a:spcBef>
              <a:buClr>
                <a:srgbClr val="F5F5F5"/>
              </a:buClr>
              <a:buSzTx/>
              <a:buNone/>
            </a:pPr>
            <a:r>
              <a:rPr lang="en-US"/>
              <a:t>XX合作项目</a:t>
            </a:r>
            <a:endParaRPr altLang="en-US" b="1" dirty="0" kumimoji="0" lang="zh-CN" sz="4800">
              <a:solidFill>
                <a:srgbClr val="FFFFFF"/>
              </a:solidFill>
              <a:latin charset="0" typeface="微软雅黑"/>
              <a:ea charset="0" typeface="微软雅黑"/>
              <a:cs typeface="+mn-ea"/>
              <a:sym typeface="+mn-lt"/>
            </a:endParaRPr>
          </a:p>
        </p:txBody>
      </p:sp>
      <p:sp>
        <p:nvSpPr>
          <p:cNvPr id="6152" name="Rectangle 8"/>
          <p:cNvSpPr/>
          <p:nvPr/>
        </p:nvSpPr>
        <p:spPr bwMode="auto">
          <a:xfrm>
            <a:off x="5404160" y="3059668"/>
            <a:ext cx="1852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0" lIns="0" rIns="0" tIns="0"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1pPr>
            <a:lvl2pPr indent="-285750" marL="7429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2pPr>
            <a:lvl3pPr indent="-319405" marL="11430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3pPr>
            <a:lvl4pPr indent="-228600" marL="16002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4pPr>
            <a:lvl5pPr indent="-228600" marL="20574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5pPr>
            <a:lvl6pPr eaLnBrk="0" fontAlgn="base" hangingPunct="0" indent="-228600" marL="25146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6pPr>
            <a:lvl7pPr eaLnBrk="0" fontAlgn="base" hangingPunct="0" indent="-228600" marL="29718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7pPr>
            <a:lvl8pPr eaLnBrk="0" fontAlgn="base" hangingPunct="0" indent="-228600" marL="34290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8pPr>
            <a:lvl9pPr eaLnBrk="0" fontAlgn="base" hangingPunct="0" indent="-228600" marL="388620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charset="0" panose="020B0604020202020204" pitchFamily="34" typeface="Arial"/>
              <a:buChar char="•"/>
              <a:defRPr kumimoji="1" sz="2800">
                <a:solidFill>
                  <a:srgbClr val="000000"/>
                </a:solidFill>
                <a:latin charset="-122" panose="020B0503020204020204" pitchFamily="34" typeface="Microsoft YaHei"/>
                <a:ea charset="-122" panose="020B0503020204020204" pitchFamily="34" typeface="Microsoft YaHei"/>
                <a:sym charset="-122" panose="020B0503020204020204" pitchFamily="34" typeface="Microsoft YaHei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Clr>
                <a:srgbClr val="F5F5F5"/>
              </a:buClr>
              <a:buSzTx/>
              <a:buFont charset="0" panose="020B0604020202020204" pitchFamily="34" typeface="Microsoft Sans Serif"/>
              <a:buNone/>
            </a:pPr>
            <a:r>
              <a:rPr lang="en-US"/>
              <a:t>2020年4月</a:t>
            </a:r>
            <a:endParaRPr altLang="zh-CN" dirty="0" kumimoji="0" lang="en-US" sz="2400">
              <a:solidFill>
                <a:srgbClr val="F5F5F5"/>
              </a:solidFill>
              <a:latin charset="-122" panose="020B0503020204020204" pitchFamily="34" typeface="微软雅黑"/>
              <a:ea charset="-122" panose="020B0503020204020204" pitchFamily="34" typeface="微软雅黑"/>
              <a:cs typeface="+mn-ea"/>
              <a:sym typeface="+mn-lt"/>
            </a:endParaRPr>
          </a:p>
        </p:txBody>
      </p:sp>
      <p:pic>
        <p:nvPicPr>
          <p:cNvPr descr="未标题-6-01.png" id="6154" name="图片 12"/>
          <p:cNvPicPr>
            <a:picLocks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5867400"/>
            <a:ext cx="2138363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A995-B472-8646-B805-1715E154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XX架构</a:t>
            </a:r>
            <a:endParaRPr altLang="en-US" dirty="0" kumimoji="1" 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6090F3-87CB-E54D-82E2-E699AF730572}"/>
              </a:ext>
            </a:extLst>
          </p:cNvPr>
          <p:cNvSpPr txBox="1"/>
          <p:nvPr/>
        </p:nvSpPr>
        <p:spPr>
          <a:xfrm>
            <a:off x="838200" y="1871528"/>
            <a:ext cx="8579977" cy="1794617"/>
          </a:xfrm>
          <a:prstGeom prst="rect">
            <a:avLst/>
          </a:prstGeom>
          <a:noFill/>
        </p:spPr>
        <p:txBody>
          <a:bodyPr lIns="90000" rtlCol="0" wrap="square">
            <a:noAutofit/>
          </a:bodyPr>
          <a:lstStyle/>
          <a:p>
            <a:r>
              <a:rPr lang="en-US"/>
              <a:t>PDAA201715037968709354	方大祯	2088726967861850</a:t>
            </a:r>
          </a:p>
          <a:p>
            <a:r>
              <a:rPr lang="en-US"/>
              <a:t>PDAA201910182622245609	何强宇	2088533155205697</a:t>
            </a:r>
          </a:p>
          <a:p>
            <a:r>
              <a:rPr lang="en-US"/>
              <a:t>PDZB201924128174165970	孙国李	2088898737002213</a:t>
            </a:r>
          </a:p>
          <a:p>
            <a:r>
              <a:rPr lang="en-US"/>
              <a:t>PDZB201328084846782737	邓立起	2088031326309537</a:t>
            </a:r>
          </a:p>
          <a:p>
            <a:r>
              <a:rPr lang="en-US"/>
              <a:t>PDZB201424164192713051	黄西昊	2088896218364841</a:t>
            </a:r>
          </a:p>
          <a:p>
            <a:r>
              <a:rPr lang="en-US"/>
              <a:t>PDZB201523053417775374	吴强陶	2088668982960512</a:t>
            </a:r>
          </a:p>
          <a:p>
            <a:r>
              <a:rPr lang="en-US"/>
              <a:t>PDZB201102084287701285	何大毓	2088308946129300</a:t>
            </a:r>
          </a:p>
          <a:p>
            <a:r>
              <a:rPr lang="en-US"/>
              <a:t>PDAA201438142157275614	戴 曦	2088372164810578</a:t>
            </a:r>
          </a:p>
          <a:p>
            <a:r>
              <a:rPr lang="en-US"/>
              <a:t>PDAA201512183568412256	叶 健	2088592497272408</a:t>
            </a:r>
          </a:p>
          <a:p>
            <a:r>
              <a:rPr lang="en-US"/>
              <a:t>PDZB201906099626257972	傅玲澄	2088518589820474</a:t>
            </a:r>
          </a:p>
          <a:p>
            <a:r>
              <a:rPr lang="en-US"/>
              <a:t>PDAA201116013693674318	叶西政	2088642401414909</a:t>
            </a:r>
          </a:p>
          <a:p>
            <a:r>
              <a:rPr lang="en-US"/>
              <a:t>PDZB201319053632282122	程大茜	2088106762034922</a:t>
            </a:r>
          </a:p>
          <a:p>
            <a:r>
              <a:rPr lang="en-US"/>
              <a:t>PDAA201413186060953447	姜爱锐	2088416217245563</a:t>
            </a:r>
          </a:p>
          <a:p>
            <a:r>
              <a:rPr lang="en-US"/>
              <a:t>PDAA201116083082502093	郭爱开	2088321864867527</a:t>
            </a:r>
          </a:p>
          <a:p>
            <a:r>
              <a:rPr lang="en-US"/>
              <a:t>PDZB201324183631247448	孙国力	2088361799989812</a:t>
            </a:r>
          </a:p>
          <a:p>
            <a:r>
              <a:rPr lang="en-US"/>
              <a:t>PDZB201411126852437944	廖亚双	2088066337897487</a:t>
            </a:r>
          </a:p>
          <a:p>
            <a:r>
              <a:rPr lang="en-US"/>
              <a:t>PDAA201500020182704361	玉疆	2088893800193909</a:t>
            </a:r>
          </a:p>
          <a:p>
            <a:r>
              <a:rPr lang="en-US"/>
              <a:t>PDZB201321053613319125	田强端	2088928742633682</a:t>
            </a:r>
          </a:p>
          <a:p>
            <a:r>
              <a:rPr lang="en-US"/>
              <a:t>PDZB201627106258315394	周 骥	2088363677159255</a:t>
            </a:r>
          </a:p>
          <a:p>
            <a:r>
              <a:rPr lang="en-US"/>
              <a:t>PDAA201018036332219829	石亚想	2088916150135109</a:t>
            </a:r>
          </a:p>
          <a:p>
            <a:r>
              <a:rPr lang="en-US"/>
              <a:t>PDAA201923144783166425	梁玉余	2088422990645151</a:t>
            </a:r>
          </a:p>
          <a:p>
            <a:r>
              <a:rPr lang="en-US"/>
              <a:t>PDAA201434159711098756	高玉烨	2088558221344729</a:t>
            </a:r>
          </a:p>
          <a:p>
            <a:r>
              <a:rPr lang="en-US"/>
              <a:t>PDZB201522106629068817	朱西劼	2088243451785079</a:t>
            </a:r>
          </a:p>
          <a:p>
            <a:r>
              <a:rPr lang="en-US"/>
              <a:t>PDAA201333164336105246	韩大孟	2088113588281469</a:t>
            </a:r>
          </a:p>
          <a:p>
            <a:r>
              <a:rPr lang="en-US"/>
              <a:t>PDAA201607179669366685	苏 钰	2088968710277083</a:t>
            </a:r>
          </a:p>
          <a:p>
            <a:r>
              <a:rPr lang="en-US"/>
              <a:t>PDZB201705127670728225	萧国山	2088178906278500</a:t>
            </a:r>
          </a:p>
          <a:p>
            <a:r>
              <a:rPr lang="en-US"/>
              <a:t>PDAA201503126278489171	刘 江	2088761478452458</a:t>
            </a:r>
          </a:p>
          <a:p>
            <a:r>
              <a:rPr lang="en-US"/>
              <a:t>PDAA201038176630398383	丁国柳	2088182895765595</a:t>
            </a:r>
          </a:p>
          <a:p>
            <a:r>
              <a:rPr lang="en-US"/>
              <a:t>PDAA201324153117075097	郭国钰	2088728271537577</a:t>
            </a:r>
          </a:p>
          <a:p>
            <a:r>
              <a:rPr lang="en-US"/>
              <a:t>PDAA201128193363488172	黄大桔	2088052092785091</a:t>
            </a:r>
          </a:p>
          <a:p>
            <a:r>
              <a:rPr lang="en-US"/>
              <a:t>PDZB201421187431237962	冯 柳	2088526611167485</a:t>
            </a:r>
          </a:p>
          <a:p>
            <a:r>
              <a:rPr lang="en-US"/>
              <a:t>PDZB201100181752864161	蒋 扬	2088378884098663</a:t>
            </a:r>
          </a:p>
          <a:p>
            <a:r>
              <a:rPr lang="en-US"/>
              <a:t>PDZB201705049558354427	杜强树	2088342836349170</a:t>
            </a:r>
          </a:p>
          <a:p>
            <a:r>
              <a:rPr lang="en-US"/>
              <a:t>PDAA201816075546861285	任 骋	2088671064303575</a:t>
            </a:r>
          </a:p>
          <a:p>
            <a:r>
              <a:rPr lang="en-US"/>
              <a:t>PDZB201726085775342165	贾亚甫	2088153230660710</a:t>
            </a:r>
          </a:p>
          <a:p>
            <a:r>
              <a:rPr lang="en-US"/>
              <a:t>PDAA201522018306617943	夏爱焰	2088928010010055</a:t>
            </a:r>
          </a:p>
          <a:p>
            <a:r>
              <a:rPr lang="en-US"/>
              <a:t>PDZB201228027343123172	刘立舰	2088231609363668</a:t>
            </a:r>
          </a:p>
          <a:p>
            <a:r>
              <a:rPr lang="en-US"/>
              <a:t>PDAA201715105755644498	吴大利	2088146473966783</a:t>
            </a:r>
          </a:p>
          <a:p>
            <a:r>
              <a:rPr lang="en-US"/>
              <a:t>PDZB201631047553847117	石爱丽	2088582999776048</a:t>
            </a:r>
          </a:p>
          <a:p>
            <a:r>
              <a:rPr lang="en-US"/>
              <a:t>PDAA201621135526627797	戴玲屹	2088121226582267</a:t>
            </a:r>
          </a:p>
          <a:p>
            <a:r>
              <a:rPr lang="en-US"/>
              <a:t>PDZB201513004925874174	罗国翼	2088622256553208</a:t>
            </a:r>
          </a:p>
          <a:p>
            <a:r>
              <a:rPr lang="en-US"/>
              <a:t>PDAA201125051862984748	郭 迅	2088758802481184</a:t>
            </a:r>
          </a:p>
          <a:p>
            <a:r>
              <a:rPr lang="en-US"/>
              <a:t>PDZB201811082885332115	于爱克	2088863904124870</a:t>
            </a:r>
          </a:p>
          <a:p>
            <a:r>
              <a:rPr lang="en-US"/>
              <a:t>PDAA201413157923788231	杨 泉	2088002182320500</a:t>
            </a:r>
          </a:p>
          <a:p>
            <a:r>
              <a:rPr lang="en-US"/>
              <a:t>PDZB201922053096867507	董亚昭	2088062427616777</a:t>
            </a:r>
          </a:p>
          <a:p>
            <a:r>
              <a:rPr lang="en-US"/>
              <a:t>PDZB201824065541503477	夏玉申	2088856580768306</a:t>
            </a:r>
          </a:p>
          <a:p>
            <a:r>
              <a:rPr lang="en-US"/>
              <a:t>PDAA201308084972371133	杜强烽	2088366401458996</a:t>
            </a:r>
          </a:p>
          <a:p>
            <a:r>
              <a:rPr lang="en-US"/>
              <a:t>PDAA201737081322863934	杨大孟	2088316803654877</a:t>
            </a:r>
          </a:p>
          <a:p>
            <a:r>
              <a:rPr lang="en-US"/>
              <a:t>PDZB201819074331472421	曹 炳	2088313780805944</a:t>
            </a:r>
          </a:p>
          <a:p>
            <a:r>
              <a:rPr lang="en-US"/>
              <a:t>PDZB201528037363381653	朱国易	2088388626243046</a:t>
            </a:r>
          </a:p>
          <a:p>
            <a:r>
              <a:rPr lang="en-US"/>
              <a:t>PDZB201928038867334912	廖玲舸	2088036997883362</a:t>
            </a:r>
          </a:p>
          <a:p>
            <a:r>
              <a:rPr lang="en-US"/>
              <a:t>PDZB201907129511372173	胡 琦	2088301518792616</a:t>
            </a:r>
          </a:p>
          <a:p>
            <a:r>
              <a:rPr lang="en-US"/>
              <a:t>PDAA201821114357213643	刘西寅	2088288461316740</a:t>
            </a:r>
          </a:p>
          <a:p>
            <a:r>
              <a:rPr lang="en-US"/>
              <a:t>PDAA201138036733454859	丁立印	2088326203387573</a:t>
            </a:r>
          </a:p>
          <a:p>
            <a:r>
              <a:rPr lang="en-US"/>
              <a:t>PDAA201226041497828436	沈立铸	2088983936325632</a:t>
            </a:r>
          </a:p>
          <a:p>
            <a:r>
              <a:rPr lang="en-US"/>
              <a:t>PDAA201036081433952698	沈亚纲	2088281374370131</a:t>
            </a:r>
          </a:p>
          <a:p>
            <a:r>
              <a:rPr lang="en-US"/>
              <a:t>PDZB201808117152983641	韩 昕	2088703633538086</a:t>
            </a:r>
          </a:p>
          <a:p>
            <a:r>
              <a:rPr lang="en-US"/>
              <a:t>PDAA201831157031662742	陆爱君	2088841457160538</a:t>
            </a:r>
          </a:p>
          <a:p>
            <a:r>
              <a:rPr lang="en-US"/>
              <a:t>PDZB201714032537333747	萧玲翔	2088458582034461</a:t>
            </a:r>
          </a:p>
          <a:p>
            <a:r>
              <a:rPr lang="en-US"/>
              <a:t>PDAA201217064533598713	黄立侃	2088843030739302</a:t>
            </a:r>
          </a:p>
          <a:p>
            <a:r>
              <a:rPr lang="en-US"/>
              <a:t>PDAA201427158861542256	赵西冰	2088283659757356</a:t>
            </a:r>
          </a:p>
          <a:p>
            <a:r>
              <a:rPr lang="en-US"/>
              <a:t>PDAA201430165736645729	卢强唯	2088831332311117</a:t>
            </a:r>
          </a:p>
          <a:p>
            <a:r>
              <a:rPr lang="en-US"/>
              <a:t>PDAA201817172322617594	阎国童	2088996015447461</a:t>
            </a:r>
          </a:p>
          <a:p>
            <a:r>
              <a:rPr lang="en-US"/>
              <a:t>PDAA201401041956614823	张西欢	2088942620715925</a:t>
            </a:r>
          </a:p>
          <a:p>
            <a:r>
              <a:rPr lang="en-US"/>
              <a:t>PDZB201224064944378473	邓 赞	2088932386693745</a:t>
            </a:r>
          </a:p>
          <a:p>
            <a:r>
              <a:rPr lang="en-US"/>
              <a:t>PDAA201627083547284368	金大倩	2088086601143129</a:t>
            </a:r>
          </a:p>
          <a:p>
            <a:r>
              <a:rPr lang="en-US"/>
              <a:t>PDZB201535002646355184	白国朔	2088288186346966</a:t>
            </a:r>
          </a:p>
          <a:p>
            <a:r>
              <a:rPr lang="en-US"/>
              <a:t>PDZB201101122886414153	夏西榕	2088933944124387</a:t>
            </a:r>
          </a:p>
          <a:p>
            <a:r>
              <a:rPr lang="en-US"/>
              <a:t>PDAA201628150515514768	谭强舒	2088593852504454</a:t>
            </a:r>
          </a:p>
          <a:p>
            <a:r>
              <a:rPr lang="en-US"/>
              <a:t>PDAA201412031633708015	冯爱奕	2088076692745723</a:t>
            </a:r>
          </a:p>
          <a:p>
            <a:r>
              <a:rPr lang="en-US"/>
              <a:t>PDAA201813073936141096	余 豪	2088876457170981</a:t>
            </a:r>
          </a:p>
          <a:p>
            <a:r>
              <a:rPr lang="en-US"/>
              <a:t>PDZB201224172412480446	范 铁	2088981285659659</a:t>
            </a:r>
          </a:p>
          <a:p>
            <a:r>
              <a:rPr lang="en-US"/>
              <a:t>PDZB201025095119625531	郝强响	2088638627029326</a:t>
            </a:r>
          </a:p>
          <a:p>
            <a:r>
              <a:rPr lang="en-US"/>
              <a:t>PDAA201121088614812328	姜强霄	2088931589850740</a:t>
            </a:r>
          </a:p>
          <a:p>
            <a:r>
              <a:rPr lang="en-US"/>
              <a:t>PDZB201230190241334998	蒋立队	2088092016239802</a:t>
            </a:r>
          </a:p>
          <a:p>
            <a:r>
              <a:rPr lang="en-US"/>
              <a:t>PDZB201900119788603953	曾玲璋	2088178082132203</a:t>
            </a:r>
          </a:p>
          <a:p>
            <a:r>
              <a:rPr lang="en-US"/>
              <a:t>PDAA201933121286948277	黄亚丰	2088076331673753</a:t>
            </a:r>
          </a:p>
          <a:p>
            <a:r>
              <a:rPr lang="en-US"/>
              <a:t>PDZB201725047576171821	朱爱真	2088986556630177</a:t>
            </a:r>
          </a:p>
          <a:p>
            <a:r>
              <a:rPr lang="en-US"/>
              <a:t>PDAA201410062979948156	萧西健	2088886793381993</a:t>
            </a:r>
          </a:p>
          <a:p>
            <a:r>
              <a:rPr lang="en-US"/>
              <a:t>PDZB201522153795795638	沈 航	2088722588104868</a:t>
            </a:r>
          </a:p>
          <a:p>
            <a:r>
              <a:rPr lang="en-US"/>
              <a:t>PDAA201225001228542818	卢 闯	2088388415684140</a:t>
            </a:r>
          </a:p>
          <a:p>
            <a:r>
              <a:rPr lang="en-US"/>
              <a:t>PDZB201510176083382282	白立瑛	2088526115651173</a:t>
            </a:r>
          </a:p>
          <a:p>
            <a:r>
              <a:rPr lang="en-US"/>
              <a:t>PDZB201235125079396614	沈国隆	2088068054615818</a:t>
            </a:r>
          </a:p>
          <a:p>
            <a:r>
              <a:rPr lang="en-US"/>
              <a:t>PDAA201313041426942375	曾玲韶	2088858038069427</a:t>
            </a:r>
          </a:p>
          <a:p>
            <a:r>
              <a:rPr lang="en-US"/>
              <a:t>PDZB201729063076736435	刘立灏	2088206184079073</a:t>
            </a:r>
          </a:p>
          <a:p>
            <a:r>
              <a:rPr lang="en-US"/>
              <a:t>PDZB201812103587142776	赵玉正	2088081403249265</a:t>
            </a:r>
          </a:p>
          <a:p>
            <a:r>
              <a:rPr lang="en-US"/>
              <a:t>PDZB201017181839998834	邹大曦	2088702242316862</a:t>
            </a:r>
          </a:p>
          <a:p>
            <a:r>
              <a:rPr lang="en-US"/>
              <a:t>PDAA201520012763830148	谢 昭	2088541696968511</a:t>
            </a:r>
          </a:p>
          <a:p>
            <a:r>
              <a:rPr lang="en-US"/>
              <a:t>PDAA201925151941782912	董西言	2088901303979800</a:t>
            </a:r>
          </a:p>
          <a:p>
            <a:r>
              <a:rPr lang="en-US"/>
              <a:t>PDZB201227199179893066	陆国红	2088436236064788</a:t>
            </a:r>
          </a:p>
          <a:p>
            <a:r>
              <a:rPr lang="en-US"/>
              <a:t>PDZB201314029262504388	范大国	2088168293210621</a:t>
            </a:r>
          </a:p>
          <a:p>
            <a:r>
              <a:rPr lang="en-US"/>
              <a:t>PDAA201421087800180299	刘玲德	2088516792165832</a:t>
            </a:r>
          </a:p>
          <a:p>
            <a:r>
              <a:rPr lang="en-US"/>
              <a:t>PDZB201703173760732028	赵玲承	2088461084899819</a:t>
            </a:r>
          </a:p>
          <a:p>
            <a:r>
              <a:rPr lang="en-US"/>
              <a:t>PDAA201529130693284217	夏 普	2088452150308395</a:t>
            </a:r>
          </a:p>
          <a:p>
            <a:r>
              <a:rPr lang="en-US"/>
              <a:t>PDZB201928024758864782	叶亚闯	2088456164771215</a:t>
            </a:r>
          </a:p>
          <a:p>
            <a:r>
              <a:rPr lang="en-US"/>
              <a:t>PDAA201132018987522736	罗 叶	2088988077958829</a:t>
            </a:r>
          </a:p>
          <a:p>
            <a:r>
              <a:rPr lang="en-US"/>
              <a:t>PDZB201627135042247318	曾强弘	2088303992732922</a:t>
            </a:r>
          </a:p>
          <a:p>
            <a:r>
              <a:rPr lang="en-US"/>
              <a:t>PDZB201924181203138230	冯 逊	2088251384398891</a:t>
            </a:r>
          </a:p>
          <a:p>
            <a:r>
              <a:rPr lang="en-US"/>
              <a:t>PDZB201223037257413845	石玉启	2088406302191297</a:t>
            </a:r>
          </a:p>
          <a:p>
            <a:r>
              <a:rPr lang="en-US"/>
              <a:t>PDZB201616063866270977	高 渊	2088156019697283</a:t>
            </a:r>
          </a:p>
        </p:txBody>
      </p:sp>
    </p:spTree>
    <p:extLst>
      <p:ext uri="{BB962C8B-B14F-4D97-AF65-F5344CB8AC3E}">
        <p14:creationId xmlns:p14="http://schemas.microsoft.com/office/powerpoint/2010/main" val="1790352308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A995-B472-8646-B805-1715E154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XX架构图II</a:t>
            </a:r>
            <a:endParaRPr altLang="zh-CN" dirty="0" kumimoji="1"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6090F3-87CB-E54D-82E2-E699AF730572}"/>
              </a:ext>
            </a:extLst>
          </p:cNvPr>
          <p:cNvSpPr txBox="1"/>
          <p:nvPr/>
        </p:nvSpPr>
        <p:spPr>
          <a:xfrm>
            <a:off x="838200" y="1871528"/>
            <a:ext cx="8579977" cy="1392965"/>
          </a:xfrm>
          <a:prstGeom prst="rect">
            <a:avLst/>
          </a:prstGeom>
          <a:noFill/>
        </p:spPr>
        <p:txBody>
          <a:bodyPr lIns="90000" rtlCol="0" wrap="square">
            <a:noAutofit/>
          </a:bodyPr>
          <a:lstStyle/>
          <a:p>
            <a:r>
              <a:rPr lang="en-US"/>
              <a:t/>
            </a:r>
            <a:endParaRPr altLang="zh-CN" dirty="0" lang="en-US"/>
          </a:p>
        </p:txBody>
      </p:sp>
    </p:spTree>
    <p:extLst>
      <p:ext uri="{BB962C8B-B14F-4D97-AF65-F5344CB8AC3E}">
        <p14:creationId xmlns:p14="http://schemas.microsoft.com/office/powerpoint/2010/main" val="1960843289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hasCustomPrompt="1" type="title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altLang="en-US" lang="zh-CN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hasCustomPrompt="1" idx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indent="0" marL="45720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hasCustomPrompt="1" idx="2" sz="half" type="body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indent="-342900" marL="342900">
              <a:buFont charset="0" panose="020B0604020202020204" pitchFamily="34" typeface="Arial"/>
              <a:buChar char="•"/>
              <a:defRPr sz="2400">
                <a:latin typeface="+mn-ea"/>
                <a:ea typeface="+mn-ea"/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  <a:p>
            <a:pPr lvl="0"/>
            <a:r>
              <a:rPr altLang="en-US" lang="zh-CN">
                <a:sym typeface="+mn-ea"/>
              </a:rPr>
              <a:t>单击此处编辑正文</a:t>
            </a:r>
          </a:p>
          <a:p>
            <a:pPr lvl="0"/>
            <a:r>
              <a:rPr altLang="en-US" lang="zh-CN">
                <a:sym typeface="+mn-ea"/>
              </a:rPr>
              <a:t>单击此处编辑正文</a:t>
            </a:r>
            <a:endParaRPr altLang="en-US" lang="zh-CN"/>
          </a:p>
        </p:txBody>
      </p:sp>
      <p:pic>
        <p:nvPicPr>
          <p:cNvPr name="Picture 7" id="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9775</TotalTime>
  <Words>29</Words>
  <Application>Microsoft Macintosh PowerPoint</Application>
  <PresentationFormat>宽屏</PresentationFormat>
  <Paragraphs>8</Paragraphs>
  <Slides>3</Slides>
  <Notes>0</Notes>
  <HiddenSlides>0</HiddenSlides>
  <MMClips>0</MMClips>
  <ScaleCrop>false</ScaleCrop>
  <HeadingPairs>
    <vt:vector baseType="variant" size="6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baseType="lpstr" size="10">
      <vt:lpstr>等线</vt:lpstr>
      <vt:lpstr>等线 Light</vt:lpstr>
      <vt:lpstr>微软雅黑</vt:lpstr>
      <vt:lpstr>Arial</vt:lpstr>
      <vt:lpstr>Microsoft Sans Serif</vt:lpstr>
      <vt:lpstr>webwppDefTheme</vt:lpstr>
      <vt:lpstr>Office 主题​​</vt:lpstr>
      <vt:lpstr>PowerPoint 演示文稿</vt:lpstr>
      <vt:lpstr>XX架构</vt:lpstr>
      <vt:lpstr>XX架构图II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2020-02-21T16:10:55Z</dcterms:created>
  <dc:creator>树业</dc:creator>
  <cp:lastModifiedBy>Microsoft Office User</cp:lastModifiedBy>
  <dcterms:modified xsi:type="dcterms:W3CDTF">2020-06-28T13:45:28Z</dcterms:modified>
  <cp:revision>192</cp:revision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KSOProductBuildVer" pid="2">
    <vt:lpwstr>2052-0.0.0.0</vt:lpwstr>
  </property>
</Properties>
</file>