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711316199809130288	马亚辑	2088468681504469</a:t>
            </a:r>
          </a:p>
          <a:p>
            <a:r>
              <a:rPr lang="en-US"/>
              <a:t>370136198608152064	姜玉稳	2088366574858424</a:t>
            </a:r>
          </a:p>
          <a:p>
            <a:r>
              <a:rPr lang="en-US"/>
              <a:t>815189197704186109	姚 见	2088982339980909</a:t>
            </a:r>
          </a:p>
          <a:p>
            <a:r>
              <a:rPr lang="en-US"/>
              <a:t>338434199001021592	徐大峰	2088443767525269</a:t>
            </a:r>
          </a:p>
          <a:p>
            <a:r>
              <a:rPr lang="en-US"/>
              <a:t>460103198908181005	余 或	2088552445016410</a:t>
            </a:r>
          </a:p>
          <a:p>
            <a:r>
              <a:rPr lang="en-US"/>
              <a:t>318929197109156281	沈大西	2088973189169296</a:t>
            </a:r>
          </a:p>
          <a:p>
            <a:r>
              <a:rPr lang="en-US"/>
              <a:t>712842199508244119	唐 钊	2088538926304054</a:t>
            </a:r>
          </a:p>
          <a:p>
            <a:r>
              <a:rPr lang="en-US"/>
              <a:t>359329198305207605	丁西宪	2088138619072044</a:t>
            </a:r>
          </a:p>
          <a:p>
            <a:r>
              <a:rPr lang="en-US"/>
              <a:t>450577197701119407	胡玉柏	2088301170907640</a:t>
            </a:r>
          </a:p>
          <a:p>
            <a:r>
              <a:rPr lang="en-US"/>
              <a:t>418867199306045180	钟 玲	2088723643961088</a:t>
            </a:r>
          </a:p>
          <a:p>
            <a:r>
              <a:rPr lang="en-US"/>
              <a:t>342292199905142193	杜国勉	2088182376086576</a:t>
            </a:r>
          </a:p>
          <a:p>
            <a:r>
              <a:rPr lang="en-US"/>
              <a:t>816621199606190665	马 煌	2088648997100920</a:t>
            </a:r>
          </a:p>
          <a:p>
            <a:r>
              <a:rPr lang="en-US"/>
              <a:t>534437199103156175	胡玉沁	2088208611950615</a:t>
            </a:r>
          </a:p>
          <a:p>
            <a:r>
              <a:rPr lang="en-US"/>
              <a:t>510665198704227404	何立佳	2088881427169412</a:t>
            </a:r>
          </a:p>
          <a:p>
            <a:r>
              <a:rPr lang="en-US"/>
              <a:t>426460199906089682	冯玉端	2088233026331964</a:t>
            </a:r>
          </a:p>
          <a:p>
            <a:r>
              <a:rPr lang="en-US"/>
              <a:t>637074197304043254	宋 唯	2088051599844736</a:t>
            </a:r>
          </a:p>
          <a:p>
            <a:r>
              <a:rPr lang="en-US"/>
              <a:t>36909719980612816X	曹 疆	2088876192487980</a:t>
            </a:r>
          </a:p>
          <a:p>
            <a:r>
              <a:rPr lang="en-US"/>
              <a:t>442720199709154751	魏玉青	2088612081536271</a:t>
            </a:r>
          </a:p>
          <a:p>
            <a:r>
              <a:rPr lang="en-US"/>
              <a:t>505982199609297586	姚大庭	2088003378926930</a:t>
            </a:r>
          </a:p>
          <a:p>
            <a:r>
              <a:rPr lang="en-US"/>
              <a:t>82431119881222915X	刘爱玲	2088051367373943</a:t>
            </a:r>
          </a:p>
          <a:p>
            <a:r>
              <a:rPr lang="en-US"/>
              <a:t>222163199602028057	姚玲罡	2088741671147064</a:t>
            </a:r>
          </a:p>
          <a:p>
            <a:r>
              <a:rPr lang="en-US"/>
              <a:t>621837197706305223	宋爱兴	2088731946633293</a:t>
            </a:r>
          </a:p>
          <a:p>
            <a:r>
              <a:rPr lang="en-US"/>
              <a:t>14896419930125390X	蒋立莹	2088988375646907</a:t>
            </a:r>
          </a:p>
          <a:p>
            <a:r>
              <a:rPr lang="en-US"/>
              <a:t>91477019830925719X	邓 登	2088332746869703</a:t>
            </a:r>
          </a:p>
          <a:p>
            <a:r>
              <a:rPr lang="en-US"/>
              <a:t>910193198504040584	于 安	2088543733676670</a:t>
            </a:r>
          </a:p>
          <a:p>
            <a:r>
              <a:rPr lang="en-US"/>
              <a:t>612416199509103897	高爱特	2088576655853116</a:t>
            </a:r>
          </a:p>
          <a:p>
            <a:r>
              <a:rPr lang="en-US"/>
              <a:t>61622519930521229X	郭 岗	2088093140872282</a:t>
            </a:r>
          </a:p>
          <a:p>
            <a:r>
              <a:rPr lang="en-US"/>
              <a:t>659668197702227682	姚爱颂	2088271645583742</a:t>
            </a:r>
          </a:p>
          <a:p>
            <a:r>
              <a:rPr lang="en-US"/>
              <a:t>629683199304291651	梁立朝	2088563674757014</a:t>
            </a:r>
          </a:p>
          <a:p>
            <a:r>
              <a:rPr lang="en-US"/>
              <a:t>364821199306014387	余大黎	2088068393684672</a:t>
            </a:r>
          </a:p>
          <a:p>
            <a:r>
              <a:rPr lang="en-US"/>
              <a:t>348412198107014429	邓爱越	2088512660734121</a:t>
            </a:r>
          </a:p>
          <a:p>
            <a:r>
              <a:rPr lang="en-US"/>
              <a:t>452473199903311253	萧立楷	2088861594649800</a:t>
            </a:r>
          </a:p>
          <a:p>
            <a:r>
              <a:rPr lang="en-US"/>
              <a:t>513765197507305606	杜玲岳	2088743535945710</a:t>
            </a:r>
          </a:p>
          <a:p>
            <a:r>
              <a:rPr lang="en-US"/>
              <a:t>619755199801100092	彭 驰	2088528641440058</a:t>
            </a:r>
          </a:p>
          <a:p>
            <a:r>
              <a:rPr lang="en-US"/>
              <a:t>142126198906057504	魏 奕	2088811792464388</a:t>
            </a:r>
          </a:p>
          <a:p>
            <a:r>
              <a:rPr lang="en-US"/>
              <a:t>410078198904121159	杜西健	2088562603921036</a:t>
            </a:r>
          </a:p>
          <a:p>
            <a:r>
              <a:rPr lang="en-US"/>
              <a:t>42890919811128026X	唐 婷	2088408772176579</a:t>
            </a:r>
          </a:p>
          <a:p>
            <a:r>
              <a:rPr lang="en-US"/>
              <a:t>431569197902244586	吕亚秋	2088601848008103</a:t>
            </a:r>
          </a:p>
          <a:p>
            <a:r>
              <a:rPr lang="en-US"/>
              <a:t>539293197310144527	唐 岩	2088836919804792</a:t>
            </a:r>
          </a:p>
          <a:p>
            <a:r>
              <a:rPr lang="en-US"/>
              <a:t>919888197801298726	邹亚源	2088002873011255</a:t>
            </a:r>
          </a:p>
          <a:p>
            <a:r>
              <a:rPr lang="en-US"/>
              <a:t>361683198810205685	丁亚华	2088682163171605</a:t>
            </a:r>
          </a:p>
          <a:p>
            <a:r>
              <a:rPr lang="en-US"/>
              <a:t>111645199502289186	邓强佩	2088072638608102</a:t>
            </a:r>
          </a:p>
          <a:p>
            <a:r>
              <a:rPr lang="en-US"/>
              <a:t>128175199405010680	曹国学	2088998135060829</a:t>
            </a:r>
          </a:p>
          <a:p>
            <a:r>
              <a:rPr lang="en-US"/>
              <a:t>628305197212280634	马立铮	2088931978107658</a:t>
            </a:r>
          </a:p>
          <a:p>
            <a:r>
              <a:rPr lang="en-US"/>
              <a:t>629110198511079434	马立铮	2088308849083199</a:t>
            </a:r>
          </a:p>
          <a:p>
            <a:r>
              <a:rPr lang="en-US"/>
              <a:t>515354199711032385	赵西娜	2088873448636553</a:t>
            </a:r>
          </a:p>
          <a:p>
            <a:r>
              <a:rPr lang="en-US"/>
              <a:t>521872198907089328	董西瀚	2088421405046006</a:t>
            </a:r>
          </a:p>
          <a:p>
            <a:r>
              <a:rPr lang="en-US"/>
              <a:t>369530197304266113	邓 阔	2088288686479429</a:t>
            </a:r>
          </a:p>
          <a:p>
            <a:r>
              <a:rPr lang="en-US"/>
              <a:t>65163319930128766X	贾西标	2088873937285296</a:t>
            </a:r>
          </a:p>
          <a:p>
            <a:r>
              <a:rPr lang="en-US"/>
              <a:t>156123199211210243	罗强或	2088533173787303</a:t>
            </a:r>
          </a:p>
          <a:p>
            <a:r>
              <a:rPr lang="en-US"/>
              <a:t>124190199706107603	魏西蕾	2088903505127873</a:t>
            </a:r>
          </a:p>
          <a:p>
            <a:r>
              <a:rPr lang="en-US"/>
              <a:t>828681199709057621	萧 强	2088751009882359</a:t>
            </a:r>
          </a:p>
          <a:p>
            <a:r>
              <a:rPr lang="en-US"/>
              <a:t>825491197501207635	杨立吉	2088211690830488</a:t>
            </a:r>
          </a:p>
          <a:p>
            <a:r>
              <a:rPr lang="en-US"/>
              <a:t>226561198209119743	曹 沛	2088722250953248</a:t>
            </a:r>
          </a:p>
          <a:p>
            <a:r>
              <a:rPr lang="en-US"/>
              <a:t>331513197201068836	杜 肖	2088316011723703</a:t>
            </a:r>
          </a:p>
          <a:p>
            <a:r>
              <a:rPr lang="en-US"/>
              <a:t>117247197105140465	方爱桦	2088776733130354</a:t>
            </a:r>
          </a:p>
          <a:p>
            <a:r>
              <a:rPr lang="en-US"/>
              <a:t>377926197611173985	夏 安	2088171850205096</a:t>
            </a:r>
          </a:p>
          <a:p>
            <a:r>
              <a:rPr lang="en-US"/>
              <a:t>549749199105112422	白西孟	2088286281705459</a:t>
            </a:r>
          </a:p>
          <a:p>
            <a:r>
              <a:rPr lang="en-US"/>
              <a:t>345485199102150210	余玉征	2088601825386078</a:t>
            </a:r>
          </a:p>
          <a:p>
            <a:r>
              <a:rPr lang="en-US"/>
              <a:t>464044199703300728	熊玲露	2088843421166121</a:t>
            </a:r>
          </a:p>
          <a:p>
            <a:r>
              <a:rPr lang="en-US"/>
              <a:t>351580198902158066	唐玉双	2088528002391956</a:t>
            </a:r>
          </a:p>
          <a:p>
            <a:r>
              <a:rPr lang="en-US"/>
              <a:t>354047199303129507	袁大冉	2088598976140370</a:t>
            </a:r>
          </a:p>
          <a:p>
            <a:r>
              <a:rPr lang="en-US"/>
              <a:t>828248199509148942	戴强照	2088338363496630</a:t>
            </a:r>
          </a:p>
          <a:p>
            <a:r>
              <a:rPr lang="en-US"/>
              <a:t>623956198906229473	马强志	2088452390731408</a:t>
            </a:r>
          </a:p>
          <a:p>
            <a:r>
              <a:rPr lang="en-US"/>
              <a:t>468907199305177462	彭 盼	2088513186487717</a:t>
            </a:r>
          </a:p>
          <a:p>
            <a:r>
              <a:rPr lang="en-US"/>
              <a:t>117453198006246566	韩爱仪	2088171594529245</a:t>
            </a:r>
          </a:p>
          <a:p>
            <a:r>
              <a:rPr lang="en-US"/>
              <a:t>458311198404225971	邹立迁	2088796387970624</a:t>
            </a:r>
          </a:p>
          <a:p>
            <a:r>
              <a:rPr lang="en-US"/>
              <a:t>337153198708217596	金强韧	2088961929167134</a:t>
            </a:r>
          </a:p>
          <a:p>
            <a:r>
              <a:rPr lang="en-US"/>
              <a:t>366853197907316288	白 珏	2088526311853823</a:t>
            </a:r>
          </a:p>
          <a:p>
            <a:r>
              <a:rPr lang="en-US"/>
              <a:t>153438199107056184	郭强戈	2088082313389388</a:t>
            </a:r>
          </a:p>
          <a:p>
            <a:r>
              <a:rPr lang="en-US"/>
              <a:t>121498197302227137	姜玲平	2088032645748813</a:t>
            </a:r>
          </a:p>
          <a:p>
            <a:r>
              <a:rPr lang="en-US"/>
              <a:t>340072198309011477	薛 灏	2088133202060219</a:t>
            </a:r>
          </a:p>
          <a:p>
            <a:r>
              <a:rPr lang="en-US"/>
              <a:t>412550197309057293	陈玲琰	2088956355138781</a:t>
            </a:r>
          </a:p>
          <a:p>
            <a:r>
              <a:rPr lang="en-US"/>
              <a:t>822071198110042794	熊国雁	2088196704973409</a:t>
            </a:r>
          </a:p>
          <a:p>
            <a:r>
              <a:rPr lang="en-US"/>
              <a:t>349779198506272300	金西陈	2088086092993317</a:t>
            </a:r>
          </a:p>
          <a:p>
            <a:r>
              <a:rPr lang="en-US"/>
              <a:t>658309197409258984	林爱丽	2088902748960895</a:t>
            </a:r>
          </a:p>
          <a:p>
            <a:r>
              <a:rPr lang="en-US"/>
              <a:t>616672197912218228	熊强赛	2088696928085822</a:t>
            </a:r>
          </a:p>
          <a:p>
            <a:r>
              <a:rPr lang="en-US"/>
              <a:t>127913198009170323	邓立岗	2088498297791277</a:t>
            </a:r>
          </a:p>
          <a:p>
            <a:r>
              <a:rPr lang="en-US"/>
              <a:t>145827199811044075	朱西圣	2088721111501342</a:t>
            </a:r>
          </a:p>
          <a:p>
            <a:r>
              <a:rPr lang="en-US"/>
              <a:t>464948197711115835	金强珊	2088362244524149</a:t>
            </a:r>
          </a:p>
          <a:p>
            <a:r>
              <a:rPr lang="en-US"/>
              <a:t>361351199308083763	夏大智	2088113170945882</a:t>
            </a:r>
          </a:p>
          <a:p>
            <a:r>
              <a:rPr lang="en-US"/>
              <a:t>127569197006015446	魏立荣	2088393520485612</a:t>
            </a:r>
          </a:p>
          <a:p>
            <a:r>
              <a:rPr lang="en-US"/>
              <a:t>816386198310223736	高 凡	2088433057571738</a:t>
            </a:r>
          </a:p>
          <a:p>
            <a:r>
              <a:rPr lang="en-US"/>
              <a:t>544836199308072757	廖亚君	2088492078844653</a:t>
            </a:r>
          </a:p>
          <a:p>
            <a:r>
              <a:rPr lang="en-US"/>
              <a:t>338494198310280274	沈大垒	2088673919539234</a:t>
            </a:r>
          </a:p>
          <a:p>
            <a:r>
              <a:rPr lang="en-US"/>
              <a:t>910753197506281573	许大文	2088588198319014</a:t>
            </a:r>
          </a:p>
          <a:p>
            <a:r>
              <a:rPr lang="en-US"/>
              <a:t>654029198201295161	蔡西健	2088052946963176</a:t>
            </a:r>
          </a:p>
          <a:p>
            <a:r>
              <a:rPr lang="en-US"/>
              <a:t>711567199402219222	贾强妍	2088906961508649</a:t>
            </a:r>
          </a:p>
          <a:p>
            <a:r>
              <a:rPr lang="en-US"/>
              <a:t>440708198711032605	袁西昱	2088191530056798</a:t>
            </a:r>
          </a:p>
          <a:p>
            <a:r>
              <a:rPr lang="en-US"/>
              <a:t>157863197302206072	于立宏	2088836475386880</a:t>
            </a:r>
          </a:p>
          <a:p>
            <a:r>
              <a:rPr lang="en-US"/>
              <a:t>128074198411114092	熊玉翊	2088263861341289</a:t>
            </a:r>
          </a:p>
          <a:p>
            <a:r>
              <a:rPr lang="en-US"/>
              <a:t>222754197006176237	周爱元	2088476002637716</a:t>
            </a:r>
          </a:p>
          <a:p>
            <a:r>
              <a:rPr lang="en-US"/>
              <a:t>213976197602097656	徐强磊	2088793900692170</a:t>
            </a:r>
          </a:p>
          <a:p>
            <a:r>
              <a:rPr lang="en-US"/>
              <a:t>347407198612301750	陆西西	2088588198671094</a:t>
            </a:r>
          </a:p>
          <a:p>
            <a:r>
              <a:rPr lang="en-US"/>
              <a:t>62649819790625127X	丁爱婕	2088936379858737</a:t>
            </a:r>
          </a:p>
          <a:p>
            <a:r>
              <a:rPr lang="en-US"/>
              <a:t>61840419930128246X	蒋 拓	2088458283844743</a:t>
            </a:r>
          </a:p>
          <a:p>
            <a:r>
              <a:rPr lang="en-US"/>
              <a:t>639379199510205890	谭大伦	2088283500240650</a:t>
            </a:r>
          </a:p>
          <a:p>
            <a:r>
              <a:rPr lang="en-US"/>
              <a:t>360344198503246485	吕强桢	2088773277864251</a:t>
            </a:r>
          </a:p>
          <a:p>
            <a:r>
              <a:rPr lang="en-US"/>
              <a:t>333421198405229356	邹西阔	2088158774087352</a:t>
            </a:r>
          </a:p>
          <a:p>
            <a:r>
              <a:rPr lang="en-US"/>
              <a:t>411916197308205897	薛大辑	2088918304473292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