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371147089259	田 天	2088641247529479</a:t>
            </a:r>
          </a:p>
          <a:p>
            <a:r>
              <a:rPr lang="en-US"/>
              <a:t>120775423170	杨玲鉴	2088273908091571</a:t>
            </a:r>
          </a:p>
          <a:p>
            <a:r>
              <a:rPr lang="en-US"/>
              <a:t>110152983948	董立润	2088636742233558</a:t>
            </a:r>
          </a:p>
          <a:p>
            <a:r>
              <a:rPr lang="en-US"/>
              <a:t>120742705249	阎西崇	2088008436239795</a:t>
            </a:r>
          </a:p>
          <a:p>
            <a:r>
              <a:rPr lang="en-US"/>
              <a:t>511311577713	吴玉扬	2088413617558704</a:t>
            </a:r>
          </a:p>
          <a:p>
            <a:r>
              <a:rPr lang="en-US"/>
              <a:t>331179852929	石爱日	2088781512448034</a:t>
            </a:r>
          </a:p>
          <a:p>
            <a:r>
              <a:rPr lang="en-US"/>
              <a:t>371124743039	程强翰	2088891740963858</a:t>
            </a:r>
          </a:p>
          <a:p>
            <a:r>
              <a:rPr lang="en-US"/>
              <a:t>331391582841	唐爱泰	2088936412712850</a:t>
            </a:r>
          </a:p>
          <a:p>
            <a:r>
              <a:rPr lang="en-US"/>
              <a:t>111381521871	宋国豹	2088061472625042</a:t>
            </a:r>
          </a:p>
          <a:p>
            <a:r>
              <a:rPr lang="en-US"/>
              <a:t>371152955080	孙 宏	2088978489391812</a:t>
            </a:r>
          </a:p>
          <a:p>
            <a:r>
              <a:rPr lang="en-US"/>
              <a:t>111125911582	彭国胤	2088932525627319</a:t>
            </a:r>
          </a:p>
          <a:p>
            <a:r>
              <a:rPr lang="en-US"/>
              <a:t>120252991192	曹亚亭	2088581996605428</a:t>
            </a:r>
          </a:p>
          <a:p>
            <a:r>
              <a:rPr lang="en-US"/>
              <a:t>370740775768	方 鼎	2088212904426651</a:t>
            </a:r>
          </a:p>
          <a:p>
            <a:r>
              <a:rPr lang="en-US"/>
              <a:t>111144949115	宋玉阳	2088232504837676</a:t>
            </a:r>
          </a:p>
          <a:p>
            <a:r>
              <a:rPr lang="en-US"/>
              <a:t>510297045830	戴爱阔	2088012618060893</a:t>
            </a:r>
          </a:p>
          <a:p>
            <a:r>
              <a:rPr lang="en-US"/>
              <a:t>121117685600	白爱均	2088556248152446</a:t>
            </a:r>
          </a:p>
          <a:p>
            <a:r>
              <a:rPr lang="en-US"/>
              <a:t>111375496603	杜爱辑	2088152403383800</a:t>
            </a:r>
          </a:p>
          <a:p>
            <a:r>
              <a:rPr lang="en-US"/>
              <a:t>370137742558	许西宝	2088623590438617</a:t>
            </a:r>
          </a:p>
          <a:p>
            <a:r>
              <a:rPr lang="en-US"/>
              <a:t>510165245418	蒋 敬	2088306840077405</a:t>
            </a:r>
          </a:p>
          <a:p>
            <a:r>
              <a:rPr lang="en-US"/>
              <a:t>510108963552	阎爱泰	2088846028722442</a:t>
            </a:r>
          </a:p>
          <a:p>
            <a:r>
              <a:rPr lang="en-US"/>
              <a:t>110192631269	丁玲艳	2088891485406976</a:t>
            </a:r>
          </a:p>
          <a:p>
            <a:r>
              <a:rPr lang="en-US"/>
              <a:t>510640327130	刘西沁	2088576130443849</a:t>
            </a:r>
          </a:p>
          <a:p>
            <a:r>
              <a:rPr lang="en-US"/>
              <a:t>371365843362	张玲渤	2088276041378882</a:t>
            </a:r>
          </a:p>
          <a:p>
            <a:r>
              <a:rPr lang="en-US"/>
              <a:t>120771704359	白立昀	2088828777751806</a:t>
            </a:r>
          </a:p>
          <a:p>
            <a:r>
              <a:rPr lang="en-US"/>
              <a:t>120647427520	邹 钰	2088912324498693</a:t>
            </a:r>
          </a:p>
          <a:p>
            <a:r>
              <a:rPr lang="en-US"/>
              <a:t>370251119140	孙 诺	2088506739575835</a:t>
            </a:r>
          </a:p>
          <a:p>
            <a:r>
              <a:rPr lang="en-US"/>
              <a:t>110160084159	傅强壮	2088713974867015</a:t>
            </a:r>
          </a:p>
          <a:p>
            <a:r>
              <a:rPr lang="en-US"/>
              <a:t>330235437875	胡国硕	2088401239533500</a:t>
            </a:r>
          </a:p>
          <a:p>
            <a:r>
              <a:rPr lang="en-US"/>
              <a:t>370253668730	许立钟	2088413570184598</a:t>
            </a:r>
          </a:p>
          <a:p>
            <a:r>
              <a:rPr lang="en-US"/>
              <a:t>120606178793	彭玉忠	2088106668872200</a:t>
            </a:r>
          </a:p>
          <a:p>
            <a:r>
              <a:rPr lang="en-US"/>
              <a:t>331185320618	朱玲杰	2088992929417822</a:t>
            </a:r>
          </a:p>
          <a:p>
            <a:r>
              <a:rPr lang="en-US"/>
              <a:t>370683862952	方大颢	2088442456817083</a:t>
            </a:r>
          </a:p>
          <a:p>
            <a:r>
              <a:rPr lang="en-US"/>
              <a:t>510297650357	彭亚滔	2088981080744869</a:t>
            </a:r>
          </a:p>
          <a:p>
            <a:r>
              <a:rPr lang="en-US"/>
              <a:t>511328113901	戴强品	2088576684266231</a:t>
            </a:r>
          </a:p>
          <a:p>
            <a:r>
              <a:rPr lang="en-US"/>
              <a:t>110726827192	朱西陈	2088641978550405</a:t>
            </a:r>
          </a:p>
          <a:p>
            <a:r>
              <a:rPr lang="en-US"/>
              <a:t>120164871590	汪 皓	2088661537311772</a:t>
            </a:r>
          </a:p>
          <a:p>
            <a:r>
              <a:rPr lang="en-US"/>
              <a:t>510669640282	周 攀	2088718434250666</a:t>
            </a:r>
          </a:p>
          <a:p>
            <a:r>
              <a:rPr lang="en-US"/>
              <a:t>121114081738	吴 敬	2088578497672610</a:t>
            </a:r>
          </a:p>
          <a:p>
            <a:r>
              <a:rPr lang="en-US"/>
              <a:t>371164154692	郑强宸	2088201293130603</a:t>
            </a:r>
          </a:p>
          <a:p>
            <a:r>
              <a:rPr lang="en-US"/>
              <a:t>120777333546	宋玲辰	2088402412166925</a:t>
            </a:r>
          </a:p>
          <a:p>
            <a:r>
              <a:rPr lang="en-US"/>
              <a:t>111129727238	任亚冬	2088403963987883</a:t>
            </a:r>
          </a:p>
          <a:p>
            <a:r>
              <a:rPr lang="en-US"/>
              <a:t>330713874581	周国牧	2088426398757899</a:t>
            </a:r>
          </a:p>
          <a:p>
            <a:r>
              <a:rPr lang="en-US"/>
              <a:t>510759802857	徐 笛	2088576794477487</a:t>
            </a:r>
          </a:p>
          <a:p>
            <a:r>
              <a:rPr lang="en-US"/>
              <a:t>510719184953	姚亚杨	2088503672796553</a:t>
            </a:r>
          </a:p>
          <a:p>
            <a:r>
              <a:rPr lang="en-US"/>
              <a:t>511113584327	彭国耕	2088912257532289</a:t>
            </a:r>
          </a:p>
          <a:p>
            <a:r>
              <a:rPr lang="en-US"/>
              <a:t>510735015806	冯亚宪	2088921551250554</a:t>
            </a:r>
          </a:p>
          <a:p>
            <a:r>
              <a:rPr lang="en-US"/>
              <a:t>370140689902	高强键	2088992981466525</a:t>
            </a:r>
          </a:p>
          <a:p>
            <a:r>
              <a:rPr lang="en-US"/>
              <a:t>120228234752	魏大丰	2088456190954377</a:t>
            </a:r>
          </a:p>
          <a:p>
            <a:r>
              <a:rPr lang="en-US"/>
              <a:t>511352922883	唐玉裙	2088032524152992</a:t>
            </a:r>
          </a:p>
          <a:p>
            <a:r>
              <a:rPr lang="en-US"/>
              <a:t>110142226204	卢玉铮	2088601820380144</a:t>
            </a:r>
          </a:p>
          <a:p>
            <a:r>
              <a:rPr lang="en-US"/>
              <a:t>510158368205	陈大凤	2088692547304036</a:t>
            </a:r>
          </a:p>
          <a:p>
            <a:r>
              <a:rPr lang="en-US"/>
              <a:t>111161336302	陈强澄	2088612562228464</a:t>
            </a:r>
          </a:p>
          <a:p>
            <a:r>
              <a:rPr lang="en-US"/>
              <a:t>371154197092	郝玲令	2088123669980250</a:t>
            </a:r>
          </a:p>
          <a:p>
            <a:r>
              <a:rPr lang="en-US"/>
              <a:t>510643169160	夏 好	2088402266520624</a:t>
            </a:r>
          </a:p>
          <a:p>
            <a:r>
              <a:rPr lang="en-US"/>
              <a:t>510167423418	汪 舒	2088281303717341</a:t>
            </a:r>
          </a:p>
          <a:p>
            <a:r>
              <a:rPr lang="en-US"/>
              <a:t>510114797447	白 凯	2088976476258369</a:t>
            </a:r>
          </a:p>
          <a:p>
            <a:r>
              <a:rPr lang="en-US"/>
              <a:t>120174681174	潘亚辰	2088342773290689</a:t>
            </a:r>
          </a:p>
          <a:p>
            <a:r>
              <a:rPr lang="en-US"/>
              <a:t>370668544616	张玉雪	2088133925193504</a:t>
            </a:r>
          </a:p>
          <a:p>
            <a:r>
              <a:rPr lang="en-US"/>
              <a:t>330637692950	王强甜	2088996144388097</a:t>
            </a:r>
          </a:p>
          <a:p>
            <a:r>
              <a:rPr lang="en-US"/>
              <a:t>110730583979	田玉锦	2088863715338206</a:t>
            </a:r>
          </a:p>
          <a:p>
            <a:r>
              <a:rPr lang="en-US"/>
              <a:t>120732752924	许亚令	2088003133824051</a:t>
            </a:r>
          </a:p>
          <a:p>
            <a:r>
              <a:rPr lang="en-US"/>
              <a:t>120258340745	郭爱宪	2088611553471198</a:t>
            </a:r>
          </a:p>
          <a:p>
            <a:r>
              <a:rPr lang="en-US"/>
              <a:t>110713547710	宋亚勃	2088883815178083</a:t>
            </a:r>
          </a:p>
          <a:p>
            <a:r>
              <a:rPr lang="en-US"/>
              <a:t>330229874587	谢玲欢	2088513135889499</a:t>
            </a:r>
          </a:p>
          <a:p>
            <a:r>
              <a:rPr lang="en-US"/>
              <a:t>331189171018	苏大灿	2088003172604819</a:t>
            </a:r>
          </a:p>
          <a:p>
            <a:r>
              <a:rPr lang="en-US"/>
              <a:t>120763608405	汪国双	2088716168495122</a:t>
            </a:r>
          </a:p>
          <a:p>
            <a:r>
              <a:rPr lang="en-US"/>
              <a:t>110116762314	彭 昊	2088491203739832</a:t>
            </a:r>
          </a:p>
          <a:p>
            <a:r>
              <a:rPr lang="en-US"/>
              <a:t>120620741175	姜 利	2088826988967078</a:t>
            </a:r>
          </a:p>
          <a:p>
            <a:r>
              <a:rPr lang="en-US"/>
              <a:t>110112005142	姚玉宾	2088412144984099</a:t>
            </a:r>
          </a:p>
          <a:p>
            <a:r>
              <a:rPr lang="en-US"/>
              <a:t>510691045480	阎西靓	2088708124308890</a:t>
            </a:r>
          </a:p>
          <a:p>
            <a:r>
              <a:rPr lang="en-US"/>
              <a:t>371327608702	高强劲	2088218346100361</a:t>
            </a:r>
          </a:p>
          <a:p>
            <a:r>
              <a:rPr lang="en-US"/>
              <a:t>121112972826	宋国轲	2088068269453385</a:t>
            </a:r>
          </a:p>
          <a:p>
            <a:r>
              <a:rPr lang="en-US"/>
              <a:t>121189356425	方亚路	2088042336837628</a:t>
            </a:r>
          </a:p>
          <a:p>
            <a:r>
              <a:rPr lang="en-US"/>
              <a:t>120693511432	姚 捷	2088818395580804</a:t>
            </a:r>
          </a:p>
          <a:p>
            <a:r>
              <a:rPr lang="en-US"/>
              <a:t>110646492335	郝立澎	2088942097947099</a:t>
            </a:r>
          </a:p>
          <a:p>
            <a:r>
              <a:rPr lang="en-US"/>
              <a:t>511361981170	彭 胤	2088626090751983</a:t>
            </a:r>
          </a:p>
          <a:p>
            <a:r>
              <a:rPr lang="en-US"/>
              <a:t>371336296779	朱玲懿	2088982673501649</a:t>
            </a:r>
          </a:p>
          <a:p>
            <a:r>
              <a:rPr lang="en-US"/>
              <a:t>510795016221	潘强游	2088658779982284</a:t>
            </a:r>
          </a:p>
          <a:p>
            <a:r>
              <a:rPr lang="en-US"/>
              <a:t>330776626170	贾爱懿	2088442643034825</a:t>
            </a:r>
          </a:p>
          <a:p>
            <a:r>
              <a:rPr lang="en-US"/>
              <a:t>110756832269	许 玄	2088671828090221</a:t>
            </a:r>
          </a:p>
          <a:p>
            <a:r>
              <a:rPr lang="en-US"/>
              <a:t>110647731257	陈西锴	2088828925713644</a:t>
            </a:r>
          </a:p>
          <a:p>
            <a:r>
              <a:rPr lang="en-US"/>
              <a:t>110628473694	郭国密	2088488061288365</a:t>
            </a:r>
          </a:p>
          <a:p>
            <a:r>
              <a:rPr lang="en-US"/>
              <a:t>511138044715	曾 水	2088512860717462</a:t>
            </a:r>
          </a:p>
          <a:p>
            <a:r>
              <a:rPr lang="en-US"/>
              <a:t>371186140608	姚 杭	2088201449861420</a:t>
            </a:r>
          </a:p>
          <a:p>
            <a:r>
              <a:rPr lang="en-US"/>
              <a:t>111358306260	杨国迁	2088778175632570</a:t>
            </a:r>
          </a:p>
          <a:p>
            <a:r>
              <a:rPr lang="en-US"/>
              <a:t>331187108883	曹玲元	2088911914635082</a:t>
            </a:r>
          </a:p>
          <a:p>
            <a:r>
              <a:rPr lang="en-US"/>
              <a:t>510660700490	黄立澄	2088763038406976</a:t>
            </a:r>
          </a:p>
          <a:p>
            <a:r>
              <a:rPr lang="en-US"/>
              <a:t>510680399168	田立峻	2088381081427613</a:t>
            </a:r>
          </a:p>
          <a:p>
            <a:r>
              <a:rPr lang="en-US"/>
              <a:t>330241267554	邓 放	2088706294851521</a:t>
            </a:r>
          </a:p>
          <a:p>
            <a:r>
              <a:rPr lang="en-US"/>
              <a:t>110219531530	唐亚存	2088243924932082</a:t>
            </a:r>
          </a:p>
          <a:p>
            <a:r>
              <a:rPr lang="en-US"/>
              <a:t>120753709719	杜亚雨	2088571451349413</a:t>
            </a:r>
          </a:p>
          <a:p>
            <a:r>
              <a:rPr lang="en-US"/>
              <a:t>330745679399	董西杰	2088806823650539</a:t>
            </a:r>
          </a:p>
          <a:p>
            <a:r>
              <a:rPr lang="en-US"/>
              <a:t>110115921627	董玲瑛	2088486061048691</a:t>
            </a:r>
          </a:p>
          <a:p>
            <a:r>
              <a:rPr lang="en-US"/>
              <a:t>110609926848	金 耘	2088478301344719</a:t>
            </a:r>
          </a:p>
          <a:p>
            <a:r>
              <a:rPr lang="en-US"/>
              <a:t>110215052807	萧玲北	2088631872220632</a:t>
            </a:r>
          </a:p>
          <a:p>
            <a:r>
              <a:rPr lang="en-US"/>
              <a:t>111389728947	周 琼	2088822475497713</a:t>
            </a:r>
          </a:p>
          <a:p>
            <a:r>
              <a:rPr lang="en-US"/>
              <a:t>111172850308	蔡 吉	2088268602091252</a:t>
            </a:r>
          </a:p>
          <a:p>
            <a:r>
              <a:rPr lang="en-US"/>
              <a:t>510167870157	何亚斐	2088132839829933</a:t>
            </a:r>
          </a:p>
          <a:p>
            <a:r>
              <a:rPr lang="en-US"/>
              <a:t>371174952813	李玉锐	2088898229768293</a:t>
            </a:r>
          </a:p>
          <a:p>
            <a:r>
              <a:rPr lang="en-US"/>
              <a:t>370752791231	廖玉周	2088521239997766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