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姓名	uid	学历</a:t>
            </a:r>
          </a:p>
          <a:p>
            <a:r>
              <a:rPr lang="en-US"/>
              <a:t>吕丽萍	2088852613938568	博士研究生</a:t>
            </a:r>
          </a:p>
          <a:p>
            <a:r>
              <a:rPr lang="en-US"/>
              <a:t>古　菲	2088972733723122	高中及以下</a:t>
            </a:r>
          </a:p>
          <a:p>
            <a:r>
              <a:rPr lang="en-US"/>
              <a:t>席仪倩	2088722903454981	专科</a:t>
            </a:r>
          </a:p>
          <a:p>
            <a:r>
              <a:rPr lang="en-US"/>
              <a:t>傅婵萍	2088312402321602	硕士研究生</a:t>
            </a:r>
          </a:p>
          <a:p>
            <a:r>
              <a:rPr lang="en-US"/>
              <a:t>元苑欢	2088692455893362	本科</a:t>
            </a:r>
          </a:p>
          <a:p>
            <a:r>
              <a:rPr lang="en-US"/>
              <a:t>虞悦华	2088212434673376	高中及以下</a:t>
            </a:r>
          </a:p>
          <a:p>
            <a:r>
              <a:rPr lang="en-US"/>
              <a:t>韦婵茗	2088882785902607	高中及以下</a:t>
            </a:r>
          </a:p>
          <a:p>
            <a:r>
              <a:rPr lang="en-US"/>
              <a:t>洪璧芳	2088252578741041	本科</a:t>
            </a:r>
          </a:p>
          <a:p>
            <a:r>
              <a:rPr lang="en-US"/>
              <a:t>田雁琳	2088842117319695	高中及以下</a:t>
            </a:r>
          </a:p>
          <a:p>
            <a:r>
              <a:rPr lang="en-US"/>
              <a:t>霍婕萍	2088682480575522	专科</a:t>
            </a:r>
          </a:p>
          <a:p>
            <a:r>
              <a:rPr lang="en-US"/>
              <a:t>梅巧婷	2088682867953273	专科</a:t>
            </a:r>
          </a:p>
          <a:p>
            <a:r>
              <a:rPr lang="en-US"/>
              <a:t>章媛玲	2088452660908752	硕士研究生</a:t>
            </a:r>
          </a:p>
          <a:p>
            <a:r>
              <a:rPr lang="en-US"/>
              <a:t>沈筠瑗	2088722245733032	本科</a:t>
            </a:r>
          </a:p>
          <a:p>
            <a:r>
              <a:rPr lang="en-US"/>
              <a:t>简凤瑾	2088852230094203	专科</a:t>
            </a:r>
          </a:p>
          <a:p>
            <a:r>
              <a:rPr lang="en-US"/>
              <a:t>庄莺芬	2088432394447994	硕士研究生</a:t>
            </a:r>
          </a:p>
          <a:p>
            <a:r>
              <a:rPr lang="en-US"/>
              <a:t>蒋姣澜	2088822144320761	硕士研究生</a:t>
            </a:r>
          </a:p>
          <a:p>
            <a:r>
              <a:rPr lang="en-US"/>
              <a:t>池珠毓	2088312268033358	硕士研究生</a:t>
            </a:r>
          </a:p>
          <a:p>
            <a:r>
              <a:rPr lang="en-US"/>
              <a:t>皮娟咏	2088562377880918	本科</a:t>
            </a:r>
          </a:p>
          <a:p>
            <a:r>
              <a:rPr lang="en-US"/>
              <a:t>樊慧妹	2088292637254352	专科</a:t>
            </a:r>
          </a:p>
          <a:p>
            <a:r>
              <a:rPr lang="en-US"/>
              <a:t>薛毓影	2088882860084453	博士研究生</a:t>
            </a:r>
          </a:p>
          <a:p>
            <a:r>
              <a:rPr lang="en-US"/>
              <a:t>欧彩颖	2088632805718644	专科</a:t>
            </a:r>
          </a:p>
          <a:p>
            <a:r>
              <a:rPr lang="en-US"/>
              <a:t>朱贞悦	2088532988855922	高中及以下</a:t>
            </a:r>
          </a:p>
          <a:p>
            <a:r>
              <a:rPr lang="en-US"/>
              <a:t>欧娅兰	2088712051583745	专科</a:t>
            </a:r>
          </a:p>
          <a:p>
            <a:r>
              <a:rPr lang="en-US"/>
              <a:t>徐娅素	2088712178624143	高中及以下</a:t>
            </a:r>
          </a:p>
          <a:p>
            <a:r>
              <a:rPr lang="en-US"/>
              <a:t>于素竹	2088832419638497	本科</a:t>
            </a:r>
          </a:p>
          <a:p>
            <a:r>
              <a:rPr lang="en-US"/>
              <a:t>皮琦颖	2088162641003557	博士研究生</a:t>
            </a:r>
          </a:p>
          <a:p>
            <a:r>
              <a:rPr lang="en-US"/>
              <a:t>饶毓春	2088352831765585	硕士研究生</a:t>
            </a:r>
          </a:p>
          <a:p>
            <a:r>
              <a:rPr lang="en-US"/>
              <a:t>吕思芬	2088852679249172	高中及以下</a:t>
            </a:r>
          </a:p>
          <a:p>
            <a:r>
              <a:rPr lang="en-US"/>
              <a:t>张叶柔	2088492653574760	博士研究生</a:t>
            </a:r>
          </a:p>
          <a:p>
            <a:r>
              <a:rPr lang="en-US"/>
              <a:t>程菊慧	2088552075566502	硕士研究生</a:t>
            </a:r>
          </a:p>
          <a:p>
            <a:r>
              <a:rPr lang="en-US"/>
              <a:t>龚欣琼	2088652843070010	专科</a:t>
            </a:r>
          </a:p>
          <a:p>
            <a:r>
              <a:rPr lang="en-US"/>
              <a:t>危冰韵	2088032783949155	本科</a:t>
            </a:r>
          </a:p>
          <a:p>
            <a:r>
              <a:rPr lang="en-US"/>
              <a:t>江思秋	2088542826597905	硕士研究生</a:t>
            </a:r>
          </a:p>
          <a:p>
            <a:r>
              <a:rPr lang="en-US"/>
              <a:t>方育嘉	2088842837573133	硕士研究生</a:t>
            </a:r>
          </a:p>
          <a:p>
            <a:r>
              <a:rPr lang="en-US"/>
              <a:t>邓晓冰	2088792807987382	博士研究生</a:t>
            </a:r>
          </a:p>
          <a:p>
            <a:r>
              <a:rPr lang="en-US"/>
              <a:t>母毓秋	2088142985480241	本科</a:t>
            </a:r>
          </a:p>
          <a:p>
            <a:r>
              <a:rPr lang="en-US"/>
              <a:t>宁惠爽	2088462678298200	本科</a:t>
            </a:r>
          </a:p>
          <a:p>
            <a:r>
              <a:rPr lang="en-US"/>
              <a:t>彭纯馥	2088642425935835	高中及以下</a:t>
            </a:r>
          </a:p>
          <a:p>
            <a:r>
              <a:rPr lang="en-US"/>
              <a:t>常蓓亚	2088672474030731	本科</a:t>
            </a:r>
          </a:p>
          <a:p>
            <a:r>
              <a:rPr lang="en-US"/>
              <a:t>柯惠莎	2088212187300620	博士研究生</a:t>
            </a:r>
          </a:p>
          <a:p>
            <a:r>
              <a:rPr lang="en-US"/>
              <a:t>龙丹婷	2088162782494232	高中及以下</a:t>
            </a:r>
          </a:p>
          <a:p>
            <a:r>
              <a:rPr lang="en-US"/>
              <a:t>魏丹飘	2088482924071924	高中及以下</a:t>
            </a:r>
          </a:p>
          <a:p>
            <a:r>
              <a:rPr lang="en-US"/>
              <a:t>华真叶	2088172864996864	高中及以下</a:t>
            </a:r>
          </a:p>
          <a:p>
            <a:r>
              <a:rPr lang="en-US"/>
              <a:t>鲁柔芬	2088772684414128	专科</a:t>
            </a:r>
          </a:p>
          <a:p>
            <a:r>
              <a:rPr lang="en-US"/>
              <a:t>皮可琼	2088812986133528	专科</a:t>
            </a:r>
          </a:p>
          <a:p>
            <a:r>
              <a:rPr lang="en-US"/>
              <a:t>褚云环	2088752341424622	高中及以下</a:t>
            </a:r>
          </a:p>
          <a:p>
            <a:r>
              <a:rPr lang="en-US"/>
              <a:t>宁　华	2088262376313799	本科</a:t>
            </a:r>
          </a:p>
          <a:p>
            <a:r>
              <a:rPr lang="en-US"/>
              <a:t>吕君艺	2088792058040676	本科</a:t>
            </a:r>
          </a:p>
          <a:p>
            <a:r>
              <a:rPr lang="en-US"/>
              <a:t>樊伊思	2088242770433417	专科</a:t>
            </a:r>
          </a:p>
          <a:p>
            <a:r>
              <a:rPr lang="en-US"/>
              <a:t>魏馥菲	2088692469762805	专科</a:t>
            </a:r>
          </a:p>
          <a:p>
            <a:r>
              <a:rPr lang="en-US"/>
              <a:t>武彩馥	2088992819383392	本科</a:t>
            </a:r>
          </a:p>
          <a:p>
            <a:r>
              <a:rPr lang="en-US"/>
              <a:t>于荔桂	2088732505152882	博士研究生</a:t>
            </a:r>
          </a:p>
          <a:p>
            <a:r>
              <a:rPr lang="en-US"/>
              <a:t>区亚颖	2088632048063815	高中及以下</a:t>
            </a:r>
          </a:p>
          <a:p>
            <a:r>
              <a:rPr lang="en-US"/>
              <a:t>黎可纨	2088382975336314	高中及以下</a:t>
            </a:r>
          </a:p>
          <a:p>
            <a:r>
              <a:rPr lang="en-US"/>
              <a:t>秦秋珊	2088622716354987	专科</a:t>
            </a:r>
          </a:p>
          <a:p>
            <a:r>
              <a:rPr lang="en-US"/>
              <a:t>穆莉琰	2088292656741574	高中及以下</a:t>
            </a:r>
          </a:p>
          <a:p>
            <a:r>
              <a:rPr lang="en-US"/>
              <a:t>盛　莉	2088322931456421	高中及以下</a:t>
            </a:r>
          </a:p>
          <a:p>
            <a:r>
              <a:rPr lang="en-US"/>
              <a:t>连真眉	2088622364380774	专科</a:t>
            </a:r>
          </a:p>
          <a:p>
            <a:r>
              <a:rPr lang="en-US"/>
              <a:t>毕瑶霞	2088872507304770	专科</a:t>
            </a:r>
          </a:p>
          <a:p>
            <a:r>
              <a:rPr lang="en-US"/>
              <a:t>母爽桂	2088372025390832	硕士研究生</a:t>
            </a:r>
          </a:p>
          <a:p>
            <a:r>
              <a:rPr lang="en-US"/>
              <a:t>徐广刚	2088442806518626	硕士研究生</a:t>
            </a:r>
          </a:p>
          <a:p>
            <a:r>
              <a:rPr lang="en-US"/>
              <a:t>易亮茂	2088542821464826	博士研究生</a:t>
            </a:r>
          </a:p>
          <a:p>
            <a:r>
              <a:rPr lang="en-US"/>
              <a:t>钱　学	2088822447181935	硕士研究生</a:t>
            </a:r>
          </a:p>
          <a:p>
            <a:r>
              <a:rPr lang="en-US"/>
              <a:t>母博军	2088932036103474	博士研究生</a:t>
            </a:r>
          </a:p>
          <a:p>
            <a:r>
              <a:rPr lang="en-US"/>
              <a:t>骆旭裕	2088242257437293	本科</a:t>
            </a:r>
          </a:p>
          <a:p>
            <a:r>
              <a:rPr lang="en-US"/>
              <a:t>齐朋兴	2088432466709683	高中及以下</a:t>
            </a:r>
          </a:p>
          <a:p>
            <a:r>
              <a:rPr lang="en-US"/>
              <a:t>谭言武	2088242427945555	高中及以下</a:t>
            </a:r>
          </a:p>
          <a:p>
            <a:r>
              <a:rPr lang="en-US"/>
              <a:t>汤　东	2088932920174245	高中及以下</a:t>
            </a:r>
          </a:p>
          <a:p>
            <a:r>
              <a:rPr lang="en-US"/>
              <a:t>卢光雄	2088792108695304	高中及以下</a:t>
            </a:r>
          </a:p>
          <a:p>
            <a:r>
              <a:rPr lang="en-US"/>
              <a:t>何邦政	2088872183584071	高中及以下</a:t>
            </a:r>
          </a:p>
          <a:p>
            <a:r>
              <a:rPr lang="en-US"/>
              <a:t>颜世刚	2088472408618044	高中及以下</a:t>
            </a:r>
          </a:p>
          <a:p>
            <a:r>
              <a:rPr lang="en-US"/>
              <a:t>鲁先子	2088722369536867	硕士研究生</a:t>
            </a:r>
          </a:p>
          <a:p>
            <a:r>
              <a:rPr lang="en-US"/>
              <a:t>时东海	2088392193748082	硕士研究生</a:t>
            </a:r>
          </a:p>
          <a:p>
            <a:r>
              <a:rPr lang="en-US"/>
              <a:t>母　善	2088932206387345	高中及以下</a:t>
            </a:r>
          </a:p>
          <a:p>
            <a:r>
              <a:rPr lang="en-US"/>
              <a:t>强　博	2088042905742191	高中及以下</a:t>
            </a:r>
          </a:p>
          <a:p>
            <a:r>
              <a:rPr lang="en-US"/>
              <a:t>许磊康	2088372754191353	硕士研究生</a:t>
            </a:r>
          </a:p>
          <a:p>
            <a:r>
              <a:rPr lang="en-US"/>
              <a:t>徐祥亨	2088432036157067	高中及以下</a:t>
            </a:r>
          </a:p>
          <a:p>
            <a:r>
              <a:rPr lang="en-US"/>
              <a:t>薛山力	2088912058612231	专科</a:t>
            </a:r>
          </a:p>
          <a:p>
            <a:r>
              <a:rPr lang="en-US"/>
              <a:t>俞　海	2088352877181475	硕士研究生</a:t>
            </a:r>
          </a:p>
          <a:p>
            <a:r>
              <a:rPr lang="en-US"/>
              <a:t>郑健时	2088222551830864	硕士研究生</a:t>
            </a:r>
          </a:p>
          <a:p>
            <a:r>
              <a:rPr lang="en-US"/>
              <a:t>曾飞刚	2088482522396500	硕士研究生</a:t>
            </a:r>
          </a:p>
          <a:p>
            <a:r>
              <a:rPr lang="en-US"/>
              <a:t>卓力伦	2088172627896471	专科</a:t>
            </a:r>
          </a:p>
          <a:p>
            <a:r>
              <a:rPr lang="en-US"/>
              <a:t>俞辉友	2088832171117865	高中及以下</a:t>
            </a:r>
          </a:p>
          <a:p>
            <a:r>
              <a:rPr lang="en-US"/>
              <a:t>章裕行	2088692182912015	高中及以下</a:t>
            </a:r>
          </a:p>
          <a:p>
            <a:r>
              <a:rPr lang="en-US"/>
              <a:t>费朋宁	2088732979273690	硕士研究生</a:t>
            </a:r>
          </a:p>
          <a:p>
            <a:r>
              <a:rPr lang="en-US"/>
              <a:t>骆朗生	2088082402904047	高中及以下</a:t>
            </a:r>
          </a:p>
          <a:p>
            <a:r>
              <a:rPr lang="en-US"/>
              <a:t>邬胜武	2088962196766699	专科</a:t>
            </a:r>
          </a:p>
          <a:p>
            <a:r>
              <a:rPr lang="en-US"/>
              <a:t>高达庆	2088342562418759	硕士研究生</a:t>
            </a:r>
          </a:p>
          <a:p>
            <a:r>
              <a:rPr lang="en-US"/>
              <a:t>陈航胜	2088712938529981	博士研究生</a:t>
            </a:r>
          </a:p>
          <a:p>
            <a:r>
              <a:rPr lang="en-US"/>
              <a:t>黎富心	2088112343828574	博士研究生</a:t>
            </a:r>
          </a:p>
          <a:p>
            <a:r>
              <a:rPr lang="en-US"/>
              <a:t>王天仁	2088172522647491	博士研究生</a:t>
            </a:r>
          </a:p>
          <a:p>
            <a:r>
              <a:rPr lang="en-US"/>
              <a:t>廖　松	2088462275260053	本科</a:t>
            </a:r>
          </a:p>
          <a:p>
            <a:r>
              <a:rPr lang="en-US"/>
              <a:t>史辉东	2088452671839461	高中及以下</a:t>
            </a:r>
          </a:p>
          <a:p>
            <a:r>
              <a:rPr lang="en-US"/>
              <a:t>文伯士	2088032547572234	专科</a:t>
            </a:r>
          </a:p>
          <a:p>
            <a:r>
              <a:rPr lang="en-US"/>
              <a:t>孙维翔	2088722901402221	高中及以下</a:t>
            </a:r>
          </a:p>
          <a:p>
            <a:r>
              <a:rPr lang="en-US"/>
              <a:t>倪行有	2088282201033065	本科</a:t>
            </a:r>
          </a:p>
          <a:p>
            <a:r>
              <a:rPr lang="en-US"/>
              <a:t>莫　固	2088072535359391	高中及以下</a:t>
            </a:r>
          </a:p>
          <a:p>
            <a:r>
              <a:rPr lang="en-US"/>
              <a:t>蒲建松	2088282052300884	专科</a:t>
            </a:r>
          </a:p>
          <a:p>
            <a:r>
              <a:rPr lang="en-US"/>
              <a:t>唐友固	2088092722014045	博士研究生</a:t>
            </a:r>
          </a:p>
          <a:p>
            <a:r>
              <a:rPr lang="en-US"/>
              <a:t>杨和松	2088222160609363	硕士研究生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