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bookmarkIdSeed="2">
  <p:sldMasterIdLst>
    <p:sldMasterId id="2147483648" r:id="rId1"/>
    <p:sldMasterId id="2147483657" r:id="rId2"/>
  </p:sldMasterIdLst>
  <p:notesMasterIdLst>
    <p:notesMasterId r:id="rId6"/>
  </p:notesMasterIdLst>
  <p:sldIdLst>
    <p:sldId id="257" r:id="rId3"/>
    <p:sldId id="258" r:id="rId4"/>
    <p:sldId id="259" r:id="rId5"/>
    <p:sldId id="260" r:id="rId11"/>
  </p:sldIdLst>
  <p:sldSz cx="12192000" cy="6858000"/>
  <p:notesSz cx="6858000" cy="9144000"/>
  <p:defaultTextStyle>
    <a:defPPr>
      <a:defRPr lang="zh-CN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99" autoAdjust="0"/>
    <p:restoredTop sz="96412" autoAdjust="0"/>
  </p:normalViewPr>
  <p:slideViewPr>
    <p:cSldViewPr snapToGrid="0">
      <p:cViewPr varScale="1">
        <p:scale>
          <a:sx n="149" d="100"/>
          <a:sy n="149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11" Target="slides/slide4.xml" Type="http://schemas.openxmlformats.org/officeDocument/2006/relationships/slide"/><Relationship Id="rId2" Target="slideMasters/slideMaster2.xml" Type="http://schemas.openxmlformats.org/officeDocument/2006/relationships/slideMaster"/><Relationship Id="rId3" Target="slides/slide1.xml" Type="http://schemas.openxmlformats.org/officeDocument/2006/relationships/slide"/><Relationship Id="rId4" Target="slides/slide2.xml" Type="http://schemas.openxmlformats.org/officeDocument/2006/relationships/slide"/><Relationship Id="rId5" Target="slides/slide3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3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3" name="日期占位符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93688712-CCD8-4EAD-AF6F-B20DB01B8700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4" name="幻灯片图像占位符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altLang="en-US" lang="zh-CN"/>
          </a:p>
        </p:txBody>
      </p:sp>
      <p:sp>
        <p:nvSpPr>
          <p:cNvPr id="5" name="备注占位符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B9EB2F15-85A7-413F-BDF9-F1F8FFC14A34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2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3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4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5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6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8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hasCustomPrompt="1" type="ctrTitle"/>
          </p:nvPr>
        </p:nvSpPr>
        <p:spPr>
          <a:xfrm>
            <a:off x="669882" y="2308881"/>
            <a:ext cx="10852237" cy="899167"/>
          </a:xfrm>
        </p:spPr>
        <p:txBody>
          <a:bodyPr anchor="t" anchorCtr="0" bIns="38100" lIns="101600" rIns="25400" tIns="38100">
            <a:noAutofit/>
          </a:bodyPr>
          <a:lstStyle>
            <a:lvl1pPr algn="ctr">
              <a:defRPr b="0" spc="600" sz="5400">
                <a:effectLst/>
                <a:latin typeface="+mn-ea"/>
                <a:ea typeface="+mn-ea"/>
              </a:defRPr>
            </a:lvl1pPr>
          </a:lstStyle>
          <a:p>
            <a:r>
              <a:rPr altLang="en-US" dirty="0" lang="zh-CN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hasCustomPrompt="1" idx="1" type="subTitle"/>
          </p:nvPr>
        </p:nvSpPr>
        <p:spPr>
          <a:xfrm>
            <a:off x="669925" y="3565525"/>
            <a:ext cx="10852150" cy="801370"/>
          </a:xfrm>
        </p:spPr>
        <p:txBody>
          <a:bodyPr anchor="ctr" anchorCtr="0" bIns="38100" lIns="101600" rIns="76200" tIns="38100">
            <a:noAutofit/>
          </a:bodyPr>
          <a:lstStyle>
            <a:lvl1pPr algn="ctr" eaLnBrk="1" fontAlgn="auto" hangingPunct="1" indent="0" latinLnBrk="0" marL="0">
              <a:lnSpc>
                <a:spcPct val="100000"/>
              </a:lnSpc>
              <a:buNone/>
              <a:defRPr baseline="0" cap="none" kern="1200" normalizeH="0" spc="200" strike="noStrike" sz="2400" u="none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dirty="0" lang="zh-CN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18" name="灯片编号占位符 17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hasCustomPrompt="1" idx="1"/>
          </p:nvPr>
        </p:nvSpPr>
        <p:spPr/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hasCustomPrompt="1" idx="1" type="body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hasCustomPrompt="1" idx="1" sz="half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hasCustomPrompt="1"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hasCustomPrompt="1" idx="1" type="body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hasCustomPrompt="1" idx="2" sz="half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hasCustomPrompt="1"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4" sz="quarter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8" name="页脚占位符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9" name="灯片编号占位符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3" name="页脚占位符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4" name="灯片编号占位符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hasCustomPrompt="1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hasCustomPrompt="1"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4" name="文本占位符 3"/>
          <p:cNvSpPr>
            <a:spLocks noGrp="1"/>
          </p:cNvSpPr>
          <p:nvPr>
            <p:ph hasCustomPrompt="1"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hasCustomPrompt="1" idx="1" orient="vert" type="body"/>
          </p:nvPr>
        </p:nvSpPr>
        <p:spPr/>
        <p:txBody>
          <a:bodyPr vert="eaVert"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hasCustomPrompt="1"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hasCustomPrompt="1" type="title"/>
          </p:nvPr>
        </p:nvSpPr>
        <p:spPr>
          <a:xfrm>
            <a:off x="669882" y="581225"/>
            <a:ext cx="10852237" cy="648000"/>
          </a:xfrm>
        </p:spPr>
        <p:txBody>
          <a:bodyPr anchor="ctr" anchorCtr="0" bIns="38100" lIns="101600" rIns="76200" rtlCol="0" tIns="38100" vert="horz">
            <a:noAutofit/>
          </a:bodyPr>
          <a:lstStyle>
            <a:lvl1pPr algn="l" defTabSz="914400" eaLnBrk="1" fontAlgn="auto" hangingPunct="1" latinLnBrk="0" marL="0" marR="0" rtl="0">
              <a:lnSpc>
                <a:spcPct val="100000"/>
              </a:lnSpc>
              <a:buNone/>
              <a:defRPr altLang="en-US" b="1" baseline="0" cap="none" dirty="0" i="0" kern="1200" kumimoji="0" lang="zh-CN" noProof="1" normalizeH="0" spc="200" strike="noStrike" sz="3200" u="none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7" name="文本占位符 6"/>
          <p:cNvSpPr>
            <a:spLocks noGrp="1"/>
          </p:cNvSpPr>
          <p:nvPr>
            <p:ph hasCustomPrompt="1" idx="1" type="body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bIns="0" lIns="101600" rIns="82550" rtlCol="0" tIns="0" vert="horz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altLang="en-US" dirty="0" lang="zh-CN"/>
              <a:t>单击此处编辑正文</a:t>
            </a:r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4" name="灯片编号占位符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5" name="标题 4"/>
          <p:cNvSpPr>
            <a:spLocks noGrp="1"/>
          </p:cNvSpPr>
          <p:nvPr>
            <p:ph hasCustomPrompt="1" type="title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altLang="en-US" lang="zh-CN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indent="0" marL="45720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hasCustomPrompt="1" idx="2" sz="half" type="body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indent="-342900" marL="342900">
              <a:buFont charset="0" panose="020B0604020202020204" pitchFamily="34" typeface="Arial"/>
              <a:buChar char="•"/>
              <a:defRPr sz="2400">
                <a:latin typeface="+mn-ea"/>
                <a:ea typeface="+mn-ea"/>
              </a:defRPr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9" name="标题 8"/>
          <p:cNvSpPr>
            <a:spLocks noGrp="1"/>
          </p:cNvSpPr>
          <p:nvPr>
            <p:ph hasCustomPrompt="1" type="title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altLang="en-US" lang="zh-CN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hasCustomPrompt="1" idx="1"/>
          </p:nvPr>
        </p:nvSpPr>
        <p:spPr>
          <a:xfrm>
            <a:off x="669925" y="641350"/>
            <a:ext cx="10852150" cy="4556125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0" latinLnBrk="0" lvl="1" marL="457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None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7" name="内容占位符 6"/>
          <p:cNvSpPr>
            <a:spLocks noGrp="1"/>
          </p:cNvSpPr>
          <p:nvPr>
            <p:ph hasCustomPrompt="1" idx="1"/>
          </p:nvPr>
        </p:nvSpPr>
        <p:spPr>
          <a:xfrm>
            <a:off x="0" y="0"/>
            <a:ext cx="12196445" cy="6868160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0" latinLnBrk="0" lvl="1" marL="457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None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2" name="内容占位符 1"/>
          <p:cNvSpPr>
            <a:spLocks noGrp="1"/>
          </p:cNvSpPr>
          <p:nvPr>
            <p:ph hasCustomPrompt="1" idx="2" sz="half"/>
          </p:nvPr>
        </p:nvSpPr>
        <p:spPr>
          <a:xfrm>
            <a:off x="467995" y="565150"/>
            <a:ext cx="5400040" cy="5727700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13" sz="half"/>
          </p:nvPr>
        </p:nvSpPr>
        <p:spPr>
          <a:xfrm>
            <a:off x="6287770" y="565150"/>
            <a:ext cx="5400040" cy="5727700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2" name="标题 1"/>
          <p:cNvSpPr>
            <a:spLocks noGrp="1"/>
          </p:cNvSpPr>
          <p:nvPr>
            <p:ph hasCustomPrompt="1" type="title"/>
          </p:nvPr>
        </p:nvSpPr>
        <p:spPr>
          <a:xfrm>
            <a:off x="669882" y="623591"/>
            <a:ext cx="10852237" cy="899167"/>
          </a:xfrm>
        </p:spPr>
        <p:txBody>
          <a:bodyPr anchor="ctr" anchorCtr="0" bIns="38100" lIns="101600" rIns="25400" rtlCol="0" tIns="38100" vert="horz">
            <a:noAutofit/>
          </a:bodyPr>
          <a:lstStyle>
            <a:lvl1pPr algn="ctr" defTabSz="914400" eaLnBrk="1" fontAlgn="auto" hangingPunct="1" latinLnBrk="0" marL="0" marR="0" rtl="0">
              <a:lnSpc>
                <a:spcPct val="100000"/>
              </a:lnSpc>
              <a:buNone/>
              <a:defRPr altLang="en-US" b="0" baseline="0" cap="none" dirty="0" i="0" kern="1200" kumimoji="0" lang="zh-CN" noProof="1" normalizeH="0" spc="600" strike="noStrike" sz="3200" u="none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theme/theme1.xml" Type="http://schemas.openxmlformats.org/officeDocument/2006/relationships/theme"/></Relationships>
</file>

<file path=ppt/slideMasters/_rels/slideMaster2.xml.rels><?xml version="1.0" encoding="UTF-8" standalone="yes"?><Relationships xmlns="http://schemas.openxmlformats.org/package/2006/relationships"><Relationship Id="rId1" Target="../slideLayouts/slideLayout9.xml" Type="http://schemas.openxmlformats.org/officeDocument/2006/relationships/slideLayout"/><Relationship Id="rId10" Target="../slideLayouts/slideLayout18.xml" Type="http://schemas.openxmlformats.org/officeDocument/2006/relationships/slideLayout"/><Relationship Id="rId11" Target="../slideLayouts/slideLayout19.xml" Type="http://schemas.openxmlformats.org/officeDocument/2006/relationships/slideLayout"/><Relationship Id="rId12" Target="../theme/theme2.xml" Type="http://schemas.openxmlformats.org/officeDocument/2006/relationships/theme"/><Relationship Id="rId2" Target="../slideLayouts/slideLayout10.xml" Type="http://schemas.openxmlformats.org/officeDocument/2006/relationships/slideLayout"/><Relationship Id="rId3" Target="../slideLayouts/slideLayout11.xml" Type="http://schemas.openxmlformats.org/officeDocument/2006/relationships/slideLayout"/><Relationship Id="rId4" Target="../slideLayouts/slideLayout12.xml" Type="http://schemas.openxmlformats.org/officeDocument/2006/relationships/slideLayout"/><Relationship Id="rId5" Target="../slideLayouts/slideLayout13.xml" Type="http://schemas.openxmlformats.org/officeDocument/2006/relationships/slideLayout"/><Relationship Id="rId6" Target="../slideLayouts/slideLayout14.xml" Type="http://schemas.openxmlformats.org/officeDocument/2006/relationships/slideLayout"/><Relationship Id="rId7" Target="../slideLayouts/slideLayout15.xml" Type="http://schemas.openxmlformats.org/officeDocument/2006/relationships/slideLayout"/><Relationship Id="rId8" Target="../slideLayouts/slideLayout16.xml" Type="http://schemas.openxmlformats.org/officeDocument/2006/relationships/slideLayout"/><Relationship Id="rId9" Target="../slideLayouts/slideLayout17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idx="2" sz="half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3" sz="quarter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4" sz="quarter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dirty="0" lang="zh-CN"/>
          </a:p>
        </p:txBody>
      </p:sp>
      <p:sp>
        <p:nvSpPr>
          <p:cNvPr hidden="1" id="7" name="KSO_TEMPLATE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/>
          </a:p>
        </p:txBody>
      </p:sp>
      <p:sp>
        <p:nvSpPr>
          <p:cNvPr id="8" name="标题 7"/>
          <p:cNvSpPr>
            <a:spLocks noGrp="1"/>
          </p:cNvSpPr>
          <p:nvPr>
            <p:ph hasCustomPrompt="1" type="title"/>
          </p:nvPr>
        </p:nvSpPr>
        <p:spPr>
          <a:xfrm>
            <a:off x="669882" y="581225"/>
            <a:ext cx="10852237" cy="648000"/>
          </a:xfrm>
        </p:spPr>
        <p:txBody>
          <a:bodyPr anchor="ctr" anchorCtr="0" bIns="38100" lIns="101600" rIns="76200" rtlCol="0" tIns="38100" vert="horz">
            <a:noAutofit/>
          </a:bodyPr>
          <a:lstStyle>
            <a:lvl1pPr algn="l" defTabSz="914400" eaLnBrk="1" fontAlgn="auto" hangingPunct="1" latinLnBrk="0" marL="0" marR="0" rtl="0">
              <a:lnSpc>
                <a:spcPct val="100000"/>
              </a:lnSpc>
              <a:buNone/>
              <a:defRPr altLang="en-US" b="1" baseline="0" cap="none" dirty="0" i="0" kern="1200" kumimoji="0" lang="zh-CN" noProof="1" normalizeH="0" spc="200" strike="noStrike" sz="3200" u="none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hasCustomPrompt="1" idx="1" type="body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bIns="0" lIns="101600" rIns="82550" rtlCol="0" tIns="0" vert="horz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altLang="en-US" dirty="0" lang="zh-CN"/>
              <a:t>单击此处编辑正文</a:t>
            </a:r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eaLnBrk="1" fontAlgn="auto" hangingPunct="1" latinLnBrk="0" rtl="0">
        <a:lnSpc>
          <a:spcPct val="100000"/>
        </a:lnSpc>
        <a:spcBef>
          <a:spcPct val="0"/>
        </a:spcBef>
        <a:buNone/>
        <a:defRPr b="1" cap="none" kern="1200" normalizeH="0" spc="200" strike="noStrike" sz="2800" u="none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algn="l" defTabSz="914400" eaLnBrk="1" fontAlgn="auto" hangingPunct="1" indent="-228600" latinLnBrk="0" marL="2286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1pPr>
      <a:lvl2pPr algn="l" defTabSz="914400" eaLnBrk="1" fontAlgn="auto" hangingPunct="1" indent="-228600" latinLnBrk="0" marL="6858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tabLst>
          <a:tab algn="l" pos="1609725"/>
        </a:tabLst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2pPr>
      <a:lvl3pPr algn="l" defTabSz="914400" eaLnBrk="1" fontAlgn="auto" hangingPunct="1" indent="-228600" latinLnBrk="0" marL="11430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3pPr>
      <a:lvl4pPr algn="l" defTabSz="914400" eaLnBrk="1" fontAlgn="auto" hangingPunct="1" indent="-228600" latinLnBrk="0" marL="16002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4pPr>
      <a:lvl5pPr algn="l" defTabSz="914400" eaLnBrk="1" fontAlgn="auto" hangingPunct="1" indent="-228600" latinLnBrk="0" marL="20574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0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10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0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/>
          <p:nvPr/>
        </p:nvSpPr>
        <p:spPr bwMode="auto">
          <a:xfrm>
            <a:off x="-1588" y="-6350"/>
            <a:ext cx="12195176" cy="684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 bIns="50800" lIns="50800" rIns="50800" tIns="50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/>
            </a:r>
            <a:endParaRPr altLang="en-US" kumimoji="0" lang="zh-CN" sz="1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7" name="Rectangle 2"/>
          <p:cNvSpPr/>
          <p:nvPr/>
        </p:nvSpPr>
        <p:spPr bwMode="auto">
          <a:xfrm>
            <a:off x="0" y="5773738"/>
            <a:ext cx="12192000" cy="10842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50800" lIns="50800" rIns="50800" tIns="50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/>
            </a:r>
            <a:endParaRPr altLang="en-US" kumimoji="0" lang="zh-CN" sz="18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descr="pasted-image.pdf" id="61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075" y="5610225"/>
            <a:ext cx="21590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/>
          <p:nvPr/>
        </p:nvSpPr>
        <p:spPr bwMode="auto">
          <a:xfrm>
            <a:off x="1278446" y="1310813"/>
            <a:ext cx="9635108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lIns="0" rIns="0" tIns="0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rgbClr val="F5F5F5"/>
              </a:buClr>
              <a:buSzTx/>
              <a:buNone/>
            </a:pPr>
            <a:r>
              <a:rPr lang="en-US"/>
              <a:t>XX合作项目</a:t>
            </a:r>
            <a:endParaRPr altLang="en-US" b="1" dirty="0" kumimoji="0" lang="zh-CN" sz="4800">
              <a:solidFill>
                <a:srgbClr val="FFFFFF"/>
              </a:solidFill>
              <a:latin charset="0" typeface="微软雅黑"/>
              <a:ea charset="0" typeface="微软雅黑"/>
              <a:cs typeface="+mn-ea"/>
              <a:sym typeface="+mn-lt"/>
            </a:endParaRPr>
          </a:p>
        </p:txBody>
      </p:sp>
      <p:sp>
        <p:nvSpPr>
          <p:cNvPr id="6152" name="Rectangle 8"/>
          <p:cNvSpPr/>
          <p:nvPr/>
        </p:nvSpPr>
        <p:spPr bwMode="auto">
          <a:xfrm>
            <a:off x="5404160" y="3059668"/>
            <a:ext cx="1852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0" lIns="0" rIns="0" tIns="0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F5F5F5"/>
              </a:buClr>
              <a:buSzTx/>
              <a:buFont charset="0" panose="020B0604020202020204" pitchFamily="34" typeface="Microsoft Sans Serif"/>
              <a:buNone/>
            </a:pPr>
            <a:r>
              <a:rPr lang="en-US"/>
              <a:t>2020年4月</a:t>
            </a:r>
            <a:endParaRPr altLang="zh-CN" dirty="0" kumimoji="0" lang="en-US" sz="2400">
              <a:solidFill>
                <a:srgbClr val="F5F5F5"/>
              </a:solidFill>
              <a:latin charset="-122" panose="020B0503020204020204" pitchFamily="34" typeface="微软雅黑"/>
              <a:ea charset="-122" panose="020B0503020204020204" pitchFamily="34" typeface="微软雅黑"/>
              <a:cs typeface="+mn-ea"/>
              <a:sym typeface="+mn-lt"/>
            </a:endParaRPr>
          </a:p>
        </p:txBody>
      </p:sp>
      <p:pic>
        <p:nvPicPr>
          <p:cNvPr descr="未标题-6-01.png" id="6154" name="图片 12"/>
          <p:cNvPicPr>
            <a:picLocks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5867400"/>
            <a:ext cx="2138363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8A995-B472-8646-B805-1715E154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XX架构</a:t>
            </a:r>
            <a:endParaRPr altLang="en-US" dirty="0" kumimoji="1" 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6090F3-87CB-E54D-82E2-E699AF730572}"/>
              </a:ext>
            </a:extLst>
          </p:cNvPr>
          <p:cNvSpPr txBox="1"/>
          <p:nvPr/>
        </p:nvSpPr>
        <p:spPr>
          <a:xfrm>
            <a:off x="838200" y="1871528"/>
            <a:ext cx="8579977" cy="1794617"/>
          </a:xfrm>
          <a:prstGeom prst="rect">
            <a:avLst/>
          </a:prstGeom>
          <a:noFill/>
        </p:spPr>
        <p:txBody>
          <a:bodyPr lIns="90000" rtlCol="0" wrap="square">
            <a:noAutofit/>
          </a:bodyPr>
          <a:lstStyle/>
          <a:p>
            <a:r>
              <a:rPr lang="en-US"/>
              <a:t>+82 1022810852	蔡玲疆	2088181630174888</a:t>
            </a:r>
          </a:p>
          <a:p>
            <a:r>
              <a:rPr lang="en-US"/>
              <a:t>+82 1045261071	石国存	2088706847009280</a:t>
            </a:r>
          </a:p>
          <a:p>
            <a:r>
              <a:rPr lang="en-US"/>
              <a:t>+82 1050971358	任国斐	2088682222256210</a:t>
            </a:r>
          </a:p>
          <a:p>
            <a:r>
              <a:rPr lang="en-US"/>
              <a:t>+82 1055120392	梁爱琳	2088248791912184</a:t>
            </a:r>
          </a:p>
          <a:p>
            <a:r>
              <a:rPr lang="en-US"/>
              <a:t>+82 1021646231	罗玉肠	2088118750703817</a:t>
            </a:r>
          </a:p>
          <a:p>
            <a:r>
              <a:rPr lang="en-US"/>
              <a:t>+82 1075322632	贾 颉	2088136275714987</a:t>
            </a:r>
          </a:p>
          <a:p>
            <a:r>
              <a:rPr lang="en-US"/>
              <a:t>+82 1080902649	胡玲驰	2088788568787139</a:t>
            </a:r>
          </a:p>
          <a:p>
            <a:r>
              <a:rPr lang="en-US"/>
              <a:t>+82 1010053937	薛亚同	2088122773981219</a:t>
            </a:r>
          </a:p>
          <a:p>
            <a:r>
              <a:rPr lang="en-US"/>
              <a:t>+82 1051825444	罗玉沁	2088686798702047</a:t>
            </a:r>
          </a:p>
          <a:p>
            <a:r>
              <a:rPr lang="en-US"/>
              <a:t>+82 1080332893	戴国丰	2088058212234722</a:t>
            </a:r>
          </a:p>
          <a:p>
            <a:r>
              <a:rPr lang="en-US"/>
              <a:t>+82 1011251916	朱 寒	2088326836742930</a:t>
            </a:r>
          </a:p>
          <a:p>
            <a:r>
              <a:rPr lang="en-US"/>
              <a:t>+82 1056774693	姜西干	2088642873026203</a:t>
            </a:r>
          </a:p>
          <a:p>
            <a:r>
              <a:rPr lang="en-US"/>
              <a:t>+82 1083382810	彭大寒	2088726261699031</a:t>
            </a:r>
          </a:p>
          <a:p>
            <a:r>
              <a:rPr lang="en-US"/>
              <a:t>+82 1042167156	孔国念	2088451851101579</a:t>
            </a:r>
          </a:p>
          <a:p>
            <a:r>
              <a:rPr lang="en-US"/>
              <a:t>+82 1092111561	任玲勃	2088641827269354</a:t>
            </a:r>
          </a:p>
          <a:p>
            <a:r>
              <a:rPr lang="en-US"/>
              <a:t>+82 1065618710	郭西韬	2088342924078661</a:t>
            </a:r>
          </a:p>
          <a:p>
            <a:r>
              <a:rPr lang="en-US"/>
              <a:t>+82 1073018644	谢 铭	2088441638957005</a:t>
            </a:r>
          </a:p>
          <a:p>
            <a:r>
              <a:rPr lang="en-US"/>
              <a:t>+82 1050249324	戴爱京	2088698394340001</a:t>
            </a:r>
          </a:p>
          <a:p>
            <a:r>
              <a:rPr lang="en-US"/>
              <a:t>+82 1067116387	韩 娜	2088496479974573</a:t>
            </a:r>
          </a:p>
          <a:p>
            <a:r>
              <a:rPr lang="en-US"/>
              <a:t>+82 1047925637	谭大琛	2088766029124929</a:t>
            </a:r>
          </a:p>
          <a:p>
            <a:r>
              <a:rPr lang="en-US"/>
              <a:t>+82 1063345488	刘 彭	2088278811977061</a:t>
            </a:r>
          </a:p>
          <a:p>
            <a:r>
              <a:rPr lang="en-US"/>
              <a:t>+82 1035583674	周国娟	2088953160442735</a:t>
            </a:r>
          </a:p>
          <a:p>
            <a:r>
              <a:rPr lang="en-US"/>
              <a:t>+82 1006470661	魏强生	2088476287129294</a:t>
            </a:r>
          </a:p>
          <a:p>
            <a:r>
              <a:rPr lang="en-US"/>
              <a:t>+82 1084917312	沈西朋	2088983475498580</a:t>
            </a:r>
          </a:p>
          <a:p>
            <a:r>
              <a:rPr lang="en-US"/>
              <a:t>+82 1052423509	熊亚好	2088038968863169</a:t>
            </a:r>
          </a:p>
          <a:p>
            <a:r>
              <a:rPr lang="en-US"/>
              <a:t>+82 1092371719	朱大端	2088403912802408</a:t>
            </a:r>
          </a:p>
          <a:p>
            <a:r>
              <a:rPr lang="en-US"/>
              <a:t>+82 1029162541	孙 魁	2088068051029582</a:t>
            </a:r>
          </a:p>
          <a:p>
            <a:r>
              <a:rPr lang="en-US"/>
              <a:t>+82 1031884261	丁爱铁	2088136338767189</a:t>
            </a:r>
          </a:p>
          <a:p>
            <a:r>
              <a:rPr lang="en-US"/>
              <a:t>+82 1064617639	强茜	2088401887039060</a:t>
            </a:r>
          </a:p>
          <a:p>
            <a:r>
              <a:rPr lang="en-US"/>
              <a:t>+82 1043876418	程强玥	2088683389518793</a:t>
            </a:r>
          </a:p>
          <a:p>
            <a:r>
              <a:rPr lang="en-US"/>
              <a:t>+82 1006718768	朱西嵘	2088282945003705</a:t>
            </a:r>
          </a:p>
          <a:p>
            <a:r>
              <a:rPr lang="en-US"/>
              <a:t>+82 1061601281	夏亚澎	2088972018660914</a:t>
            </a:r>
          </a:p>
          <a:p>
            <a:r>
              <a:rPr lang="en-US"/>
              <a:t>+82 1076376634	田 锦	2088322955397223</a:t>
            </a:r>
          </a:p>
          <a:p>
            <a:r>
              <a:rPr lang="en-US"/>
              <a:t>+82 1064851875	马 盼	2088852017311862</a:t>
            </a:r>
          </a:p>
          <a:p>
            <a:r>
              <a:rPr lang="en-US"/>
              <a:t>+82 1027481817	杨强杨	2088188628968945</a:t>
            </a:r>
          </a:p>
          <a:p>
            <a:r>
              <a:rPr lang="en-US"/>
              <a:t>+82 1032133507	方亚瑛	2088083636860757</a:t>
            </a:r>
          </a:p>
          <a:p>
            <a:r>
              <a:rPr lang="en-US"/>
              <a:t>+82 1087141020	许玉枫	2088671505499236</a:t>
            </a:r>
          </a:p>
          <a:p>
            <a:r>
              <a:rPr lang="en-US"/>
              <a:t>+82 1047781758	彭 竞	2088292783557505</a:t>
            </a:r>
          </a:p>
          <a:p>
            <a:r>
              <a:rPr lang="en-US"/>
              <a:t>+82 1084438442	朱西品	2088806503434140</a:t>
            </a:r>
          </a:p>
          <a:p>
            <a:r>
              <a:rPr lang="en-US"/>
              <a:t>+82 1061193825	戴玲珉	2088981360996973</a:t>
            </a:r>
          </a:p>
          <a:p>
            <a:r>
              <a:rPr lang="en-US"/>
              <a:t>+82 1041144194	夏强意	2088322174030545</a:t>
            </a:r>
          </a:p>
          <a:p>
            <a:r>
              <a:rPr lang="en-US"/>
              <a:t>+82 1052075735	田立增	2088168723205803</a:t>
            </a:r>
          </a:p>
          <a:p>
            <a:r>
              <a:rPr lang="en-US"/>
              <a:t>+82 1013087648	张国意	2088728676211854</a:t>
            </a:r>
          </a:p>
          <a:p>
            <a:r>
              <a:rPr lang="en-US"/>
              <a:t>+82 1066858136	傅西楠	2088846625482864</a:t>
            </a:r>
          </a:p>
          <a:p>
            <a:r>
              <a:rPr lang="en-US"/>
              <a:t>+82 1071580079	陆西卡	2088358337330388</a:t>
            </a:r>
          </a:p>
          <a:p>
            <a:r>
              <a:rPr lang="en-US"/>
              <a:t>+82 1043424486	王西阔	2088373516189326</a:t>
            </a:r>
          </a:p>
          <a:p>
            <a:r>
              <a:rPr lang="en-US"/>
              <a:t>+82 1074555127	谭爱满	2088992238003584</a:t>
            </a:r>
          </a:p>
          <a:p>
            <a:r>
              <a:rPr lang="en-US"/>
              <a:t>+82 1096702469	熊爱北	2088396567985547</a:t>
            </a:r>
          </a:p>
          <a:p>
            <a:r>
              <a:rPr lang="en-US"/>
              <a:t>+82 1038575467	潘 江	2088241035032229</a:t>
            </a:r>
          </a:p>
          <a:p>
            <a:r>
              <a:rPr lang="en-US"/>
              <a:t>+82 1036398117	邓爱全	2088991957797885</a:t>
            </a:r>
          </a:p>
          <a:p>
            <a:r>
              <a:rPr lang="en-US"/>
              <a:t>+82 1067957148	马立灏	2088122529186377</a:t>
            </a:r>
          </a:p>
          <a:p>
            <a:r>
              <a:rPr lang="en-US"/>
              <a:t>+82 1084372286	沈 咏	2088182391611422</a:t>
            </a:r>
          </a:p>
          <a:p>
            <a:r>
              <a:rPr lang="en-US"/>
              <a:t>+82 1043685916	谢 富	2088346693324632</a:t>
            </a:r>
          </a:p>
          <a:p>
            <a:r>
              <a:rPr lang="en-US"/>
              <a:t>+82 1027462423	袁 雄	2088943448009574</a:t>
            </a:r>
          </a:p>
          <a:p>
            <a:r>
              <a:rPr lang="en-US"/>
              <a:t>+82 1007646951	叶 云	2088043262172009</a:t>
            </a:r>
          </a:p>
          <a:p>
            <a:r>
              <a:rPr lang="en-US"/>
              <a:t>+82 1003625594	曹玉均	2088353442688741</a:t>
            </a:r>
          </a:p>
          <a:p>
            <a:r>
              <a:rPr lang="en-US"/>
              <a:t>+82 1081365968	黄亚韬	2088801756767828</a:t>
            </a:r>
          </a:p>
          <a:p>
            <a:r>
              <a:rPr lang="en-US"/>
              <a:t>+82 1088371517	曹国艺	2088896005748424</a:t>
            </a:r>
          </a:p>
          <a:p>
            <a:r>
              <a:rPr lang="en-US"/>
              <a:t>+82 1071362537	任立歆	2088238053522341</a:t>
            </a:r>
          </a:p>
          <a:p>
            <a:r>
              <a:rPr lang="en-US"/>
              <a:t>+82 1012143313	刘亚银	2088111982661698</a:t>
            </a:r>
          </a:p>
          <a:p>
            <a:r>
              <a:rPr lang="en-US"/>
              <a:t>+82 1053878982	孙玲攀	2088586847808053</a:t>
            </a:r>
          </a:p>
          <a:p>
            <a:r>
              <a:rPr lang="en-US"/>
              <a:t>+82 1043480614	程爱帆	2088073703322324</a:t>
            </a:r>
          </a:p>
          <a:p>
            <a:r>
              <a:rPr lang="en-US"/>
              <a:t>+82 1041337911	薛亚琳	2088133487314025</a:t>
            </a:r>
          </a:p>
          <a:p>
            <a:r>
              <a:rPr lang="en-US"/>
              <a:t>+82 1045237481	冯 麒	2088012182641986</a:t>
            </a:r>
          </a:p>
          <a:p>
            <a:r>
              <a:rPr lang="en-US"/>
              <a:t>+82 1015241373	苏 丁	2088876527270185</a:t>
            </a:r>
          </a:p>
          <a:p>
            <a:r>
              <a:rPr lang="en-US"/>
              <a:t>+82 1077911351	郑立程	2088618128698241</a:t>
            </a:r>
          </a:p>
          <a:p>
            <a:r>
              <a:rPr lang="en-US"/>
              <a:t>+82 1034066181	郑大挺	2088001487807834</a:t>
            </a:r>
          </a:p>
          <a:p>
            <a:r>
              <a:rPr lang="en-US"/>
              <a:t>+82 1077662092	薛 亚	2088278969613699</a:t>
            </a:r>
          </a:p>
          <a:p>
            <a:r>
              <a:rPr lang="en-US"/>
              <a:t>+82 1008968511	张 桥	2088823596448213</a:t>
            </a:r>
          </a:p>
          <a:p>
            <a:r>
              <a:rPr lang="en-US"/>
              <a:t>+82 1079587191	孔玉融	2088723461734918</a:t>
            </a:r>
          </a:p>
          <a:p>
            <a:r>
              <a:rPr lang="en-US"/>
              <a:t>+82 1089317488	郑亚纯	2088123483894543</a:t>
            </a:r>
          </a:p>
          <a:p>
            <a:r>
              <a:rPr lang="en-US"/>
              <a:t>+82 1026359686	阎 文	2088353564019130</a:t>
            </a:r>
          </a:p>
          <a:p>
            <a:r>
              <a:rPr lang="en-US"/>
              <a:t>+82 1015048288	陆强方	2088972520379711</a:t>
            </a:r>
          </a:p>
          <a:p>
            <a:r>
              <a:rPr lang="en-US"/>
              <a:t>+82 1011316515	徐玉祺	2088546748104352</a:t>
            </a:r>
          </a:p>
          <a:p>
            <a:r>
              <a:rPr lang="en-US"/>
              <a:t>+82 1082831166	朱 昱	2088056616754243</a:t>
            </a:r>
          </a:p>
          <a:p>
            <a:r>
              <a:rPr lang="en-US"/>
              <a:t>+82 1078445246	李大松	2088241268193782</a:t>
            </a:r>
          </a:p>
          <a:p>
            <a:r>
              <a:rPr lang="en-US"/>
              <a:t>+82 1072128531	梁强维	2088613058275339</a:t>
            </a:r>
          </a:p>
          <a:p>
            <a:r>
              <a:rPr lang="en-US"/>
              <a:t>+82 1053551134	姜玲乾	2088346022246307</a:t>
            </a:r>
          </a:p>
          <a:p>
            <a:r>
              <a:rPr lang="en-US"/>
              <a:t>+82 1027469477	 宪	2088012441199252</a:t>
            </a:r>
          </a:p>
          <a:p>
            <a:r>
              <a:rPr lang="en-US"/>
              <a:t>+82 1044502482	胡立艳	2088616534114422</a:t>
            </a:r>
          </a:p>
          <a:p>
            <a:r>
              <a:rPr lang="en-US"/>
              <a:t>+82 1087217312	邓立苗	2088203446955174</a:t>
            </a:r>
          </a:p>
          <a:p>
            <a:r>
              <a:rPr lang="en-US"/>
              <a:t>+82 1056489008	何强蕾	2088512535654818</a:t>
            </a:r>
          </a:p>
          <a:p>
            <a:r>
              <a:rPr lang="en-US"/>
              <a:t>+82 1062316023	萧爱昌	2088276366345108</a:t>
            </a:r>
          </a:p>
          <a:p>
            <a:r>
              <a:rPr lang="en-US"/>
              <a:t>+82 1043656226	郝大晗	2088601195514997</a:t>
            </a:r>
          </a:p>
          <a:p>
            <a:r>
              <a:rPr lang="en-US"/>
              <a:t>+82 1038463783	程大冀	2088536497995581</a:t>
            </a:r>
          </a:p>
          <a:p>
            <a:r>
              <a:rPr lang="en-US"/>
              <a:t>+82 1026189938	田 琰	2088956504975639</a:t>
            </a:r>
          </a:p>
          <a:p>
            <a:r>
              <a:rPr lang="en-US"/>
              <a:t>+82 1044717111	程 培	2088093408164898</a:t>
            </a:r>
          </a:p>
          <a:p>
            <a:r>
              <a:rPr lang="en-US"/>
              <a:t>+82 1047175773	曾 丁	2088938723659065</a:t>
            </a:r>
          </a:p>
          <a:p>
            <a:r>
              <a:rPr lang="en-US"/>
              <a:t>+82 1091562783	朱玉祥	2088222149979934</a:t>
            </a:r>
          </a:p>
          <a:p>
            <a:r>
              <a:rPr lang="en-US"/>
              <a:t>+82 1015782775	蔡立重	2088888336600360</a:t>
            </a:r>
          </a:p>
          <a:p>
            <a:r>
              <a:rPr lang="en-US"/>
              <a:t>+82 1023564127	高爱平	2088392131785499</a:t>
            </a:r>
          </a:p>
          <a:p>
            <a:r>
              <a:rPr lang="en-US"/>
              <a:t>+82 1004248372	周国胜	2088371906407719</a:t>
            </a:r>
          </a:p>
          <a:p>
            <a:r>
              <a:rPr lang="en-US"/>
              <a:t>+82 1005617382	魏玉珉	2088131579548908</a:t>
            </a:r>
          </a:p>
          <a:p>
            <a:r>
              <a:rPr lang="en-US"/>
              <a:t>+82 1043441156	杨强薇	2088073848686118</a:t>
            </a:r>
          </a:p>
          <a:p>
            <a:r>
              <a:rPr lang="en-US"/>
              <a:t>+82 1083350407	董爱宪	2088726939817710</a:t>
            </a:r>
          </a:p>
          <a:p>
            <a:r>
              <a:rPr lang="en-US"/>
              <a:t>+82 1057814375	阎玲韶	2088523215138076</a:t>
            </a:r>
          </a:p>
          <a:p>
            <a:r>
              <a:rPr lang="en-US"/>
              <a:t>+82 1026615564	姚强锐	2088662424240221</a:t>
            </a:r>
          </a:p>
          <a:p>
            <a:r>
              <a:rPr lang="en-US"/>
              <a:t>+82 1053573246	程玲琴	2088523832691471</a:t>
            </a:r>
          </a:p>
          <a:p>
            <a:r>
              <a:rPr lang="en-US"/>
              <a:t>+82 1032154472	夏爱昀	2088878237832914</a:t>
            </a:r>
          </a:p>
          <a:p>
            <a:r>
              <a:rPr lang="en-US"/>
              <a:t>+82 1027221416	蔡爱振	2088922938064320</a:t>
            </a:r>
          </a:p>
        </p:txBody>
      </p:sp>
    </p:spTree>
    <p:extLst>
      <p:ext uri="{BB962C8B-B14F-4D97-AF65-F5344CB8AC3E}">
        <p14:creationId xmlns:p14="http://schemas.microsoft.com/office/powerpoint/2010/main" val="1790352308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8A995-B472-8646-B805-1715E154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XX架构图II</a:t>
            </a:r>
            <a:endParaRPr altLang="zh-CN" dirty="0" kumimoji="1"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6090F3-87CB-E54D-82E2-E699AF730572}"/>
              </a:ext>
            </a:extLst>
          </p:cNvPr>
          <p:cNvSpPr txBox="1"/>
          <p:nvPr/>
        </p:nvSpPr>
        <p:spPr>
          <a:xfrm>
            <a:off x="838200" y="1871528"/>
            <a:ext cx="8579977" cy="1392965"/>
          </a:xfrm>
          <a:prstGeom prst="rect">
            <a:avLst/>
          </a:prstGeom>
          <a:noFill/>
        </p:spPr>
        <p:txBody>
          <a:bodyPr lIns="90000" rtlCol="0" wrap="square">
            <a:noAutofit/>
          </a:bodyPr>
          <a:lstStyle/>
          <a:p>
            <a:r>
              <a:rPr lang="en-US"/>
              <a:t/>
            </a:r>
            <a:endParaRPr altLang="zh-CN" dirty="0" lang="en-US"/>
          </a:p>
        </p:txBody>
      </p:sp>
    </p:spTree>
    <p:extLst>
      <p:ext uri="{BB962C8B-B14F-4D97-AF65-F5344CB8AC3E}">
        <p14:creationId xmlns:p14="http://schemas.microsoft.com/office/powerpoint/2010/main" val="1960843289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hasCustomPrompt="1" type="title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altLang="en-US" lang="zh-CN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indent="0" marL="45720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hasCustomPrompt="1" idx="2" sz="half" type="body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indent="-342900" marL="342900">
              <a:buFont charset="0" panose="020B0604020202020204" pitchFamily="34" typeface="Arial"/>
              <a:buChar char="•"/>
              <a:defRPr sz="2400">
                <a:latin typeface="+mn-ea"/>
                <a:ea typeface="+mn-ea"/>
              </a:defRPr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</p:txBody>
      </p:sp>
      <p:pic>
        <p:nvPicPr>
          <p:cNvPr name="Picture 7" id="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9775</TotalTime>
  <Words>29</Words>
  <Application>Microsoft Macintosh PowerPoint</Application>
  <PresentationFormat>宽屏</PresentationFormat>
  <Paragraphs>8</Paragraphs>
  <Slides>3</Slides>
  <Notes>0</Notes>
  <HiddenSlides>0</HiddenSlides>
  <MMClips>0</MMClips>
  <ScaleCrop>false</ScaleCrop>
  <HeadingPairs>
    <vt:vector baseType="variant" size="6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baseType="lpstr" size="10">
      <vt:lpstr>等线</vt:lpstr>
      <vt:lpstr>等线 Light</vt:lpstr>
      <vt:lpstr>微软雅黑</vt:lpstr>
      <vt:lpstr>Arial</vt:lpstr>
      <vt:lpstr>Microsoft Sans Serif</vt:lpstr>
      <vt:lpstr>webwppDefTheme</vt:lpstr>
      <vt:lpstr>Office 主题​​</vt:lpstr>
      <vt:lpstr>PowerPoint 演示文稿</vt:lpstr>
      <vt:lpstr>XX架构</vt:lpstr>
      <vt:lpstr>XX架构图II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2020-02-21T16:10:55Z</dcterms:created>
  <dc:creator>树业</dc:creator>
  <cp:lastModifiedBy>Microsoft Office User</cp:lastModifiedBy>
  <dcterms:modified xsi:type="dcterms:W3CDTF">2020-06-28T13:45:28Z</dcterms:modified>
  <cp:revision>192</cp:revision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KSOProductBuildVer" pid="2">
    <vt:lpwstr>2052-0.0.0.0</vt:lpwstr>
  </property>
</Properties>
</file>