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67331394	杨亚群	2088552426252179</a:t>
            </a:r>
          </a:p>
          <a:p>
            <a:r>
              <a:rPr lang="en-US"/>
              <a:t>78418054	周 研	2088708897892063</a:t>
            </a:r>
          </a:p>
          <a:p>
            <a:r>
              <a:rPr lang="en-US"/>
              <a:t>53617696	杜 心	2088933431492004</a:t>
            </a:r>
          </a:p>
          <a:p>
            <a:r>
              <a:rPr lang="en-US"/>
              <a:t>87213636	于玲高	2088573119260571</a:t>
            </a:r>
          </a:p>
          <a:p>
            <a:r>
              <a:rPr lang="en-US"/>
              <a:t>21321706	金爱闯	2088173731421972</a:t>
            </a:r>
          </a:p>
          <a:p>
            <a:r>
              <a:rPr lang="en-US"/>
              <a:t>28728341	余大亚	2088622554844090</a:t>
            </a:r>
          </a:p>
          <a:p>
            <a:r>
              <a:rPr lang="en-US"/>
              <a:t>27788779	陈 力	2088503161377171</a:t>
            </a:r>
          </a:p>
          <a:p>
            <a:r>
              <a:rPr lang="en-US"/>
              <a:t>13524871	邓玲钦	2088136433705885</a:t>
            </a:r>
          </a:p>
          <a:p>
            <a:r>
              <a:rPr lang="en-US"/>
              <a:t>87642830	姚 熙	2088818942562101</a:t>
            </a:r>
          </a:p>
          <a:p>
            <a:r>
              <a:rPr lang="en-US"/>
              <a:t>67777605	王 琳	2088358843490362</a:t>
            </a:r>
          </a:p>
          <a:p>
            <a:r>
              <a:rPr lang="en-US"/>
              <a:t>39415654	熊国鸿	2088346303522181</a:t>
            </a:r>
          </a:p>
          <a:p>
            <a:r>
              <a:rPr lang="en-US"/>
              <a:t>46705382	金大勤	2088851220076567</a:t>
            </a:r>
          </a:p>
          <a:p>
            <a:r>
              <a:rPr lang="en-US"/>
              <a:t>34312873	冯国李	2088696199424643</a:t>
            </a:r>
          </a:p>
          <a:p>
            <a:r>
              <a:rPr lang="en-US"/>
              <a:t>27817855	郭亚勃	2088681818965670</a:t>
            </a:r>
          </a:p>
          <a:p>
            <a:r>
              <a:rPr lang="en-US"/>
              <a:t>33719165	苏国笛	2088931457449851</a:t>
            </a:r>
          </a:p>
          <a:p>
            <a:r>
              <a:rPr lang="en-US"/>
              <a:t>37639188	玉壮	2088493841697363</a:t>
            </a:r>
          </a:p>
          <a:p>
            <a:r>
              <a:rPr lang="en-US"/>
              <a:t>17283223	蒋国菲	2088933025683297</a:t>
            </a:r>
          </a:p>
          <a:p>
            <a:r>
              <a:rPr lang="en-US"/>
              <a:t>65342441	彭 泽	2088821243725638</a:t>
            </a:r>
          </a:p>
          <a:p>
            <a:r>
              <a:rPr lang="en-US"/>
              <a:t>77352712	曹爱普	2088226226049574</a:t>
            </a:r>
          </a:p>
          <a:p>
            <a:r>
              <a:rPr lang="en-US"/>
              <a:t>13832553	钟爱隽	2088553870988553</a:t>
            </a:r>
          </a:p>
          <a:p>
            <a:r>
              <a:rPr lang="en-US"/>
              <a:t>74901234	萧 琛	2088502469220744</a:t>
            </a:r>
          </a:p>
          <a:p>
            <a:r>
              <a:rPr lang="en-US"/>
              <a:t>86326878	曹爱特	2088076103378367</a:t>
            </a:r>
          </a:p>
          <a:p>
            <a:r>
              <a:rPr lang="en-US"/>
              <a:t>77281046	周国韬	2088161894206314</a:t>
            </a:r>
          </a:p>
          <a:p>
            <a:r>
              <a:rPr lang="en-US"/>
              <a:t>31042721	萧 静	2088886762034758</a:t>
            </a:r>
          </a:p>
          <a:p>
            <a:r>
              <a:rPr lang="en-US"/>
              <a:t>96142161	石 泰	2088451555841097</a:t>
            </a:r>
          </a:p>
          <a:p>
            <a:r>
              <a:rPr lang="en-US"/>
              <a:t>74147278	范 圆	2088893471850434</a:t>
            </a:r>
          </a:p>
          <a:p>
            <a:r>
              <a:rPr lang="en-US"/>
              <a:t>05684414	杜强爽	2088963807953673</a:t>
            </a:r>
          </a:p>
          <a:p>
            <a:r>
              <a:rPr lang="en-US"/>
              <a:t>96187987	于亚然	2088713860050436</a:t>
            </a:r>
          </a:p>
          <a:p>
            <a:r>
              <a:rPr lang="en-US"/>
              <a:t>49783212	孙西隽	2088652340939407</a:t>
            </a:r>
          </a:p>
          <a:p>
            <a:r>
              <a:rPr lang="en-US"/>
              <a:t>62889504	刘亚苗	2088941209089683</a:t>
            </a:r>
          </a:p>
          <a:p>
            <a:r>
              <a:rPr lang="en-US"/>
              <a:t>61506776	许强佩	2088406479577732</a:t>
            </a:r>
          </a:p>
          <a:p>
            <a:r>
              <a:rPr lang="en-US"/>
              <a:t>45544642	丁国迅	2088331993475338</a:t>
            </a:r>
          </a:p>
          <a:p>
            <a:r>
              <a:rPr lang="en-US"/>
              <a:t>32582512	叶国垒	2088613473539492</a:t>
            </a:r>
          </a:p>
          <a:p>
            <a:r>
              <a:rPr lang="en-US"/>
              <a:t>86447934	熊大广	2088376824432167</a:t>
            </a:r>
          </a:p>
          <a:p>
            <a:r>
              <a:rPr lang="en-US"/>
              <a:t>05247999	胡亚淮	2088856812415458</a:t>
            </a:r>
          </a:p>
          <a:p>
            <a:r>
              <a:rPr lang="en-US"/>
              <a:t>02577215	蒋爱童	2088451707273755</a:t>
            </a:r>
          </a:p>
          <a:p>
            <a:r>
              <a:rPr lang="en-US"/>
              <a:t>27335629	潘玲悦	2088838637712318</a:t>
            </a:r>
          </a:p>
          <a:p>
            <a:r>
              <a:rPr lang="en-US"/>
              <a:t>42147818	朱玉垚	2088632498899646</a:t>
            </a:r>
          </a:p>
          <a:p>
            <a:r>
              <a:rPr lang="en-US"/>
              <a:t>08973802	周 夭	2088533615390623</a:t>
            </a:r>
          </a:p>
          <a:p>
            <a:r>
              <a:rPr lang="en-US"/>
              <a:t>82183374	高爱阔	2088591169726584</a:t>
            </a:r>
          </a:p>
          <a:p>
            <a:r>
              <a:rPr lang="en-US"/>
              <a:t>79681482	谭亚声	2088031264703452</a:t>
            </a:r>
          </a:p>
          <a:p>
            <a:r>
              <a:rPr lang="en-US"/>
              <a:t>45787105	马爱娜	2088482029309156</a:t>
            </a:r>
          </a:p>
          <a:p>
            <a:r>
              <a:rPr lang="en-US"/>
              <a:t>32147545	唐西柯	2088183375691546</a:t>
            </a:r>
          </a:p>
          <a:p>
            <a:r>
              <a:rPr lang="en-US"/>
              <a:t>85713873	姜大晟	2088848050848018</a:t>
            </a:r>
          </a:p>
          <a:p>
            <a:r>
              <a:rPr lang="en-US"/>
              <a:t>71312741	梁玉奔	2088326813355944</a:t>
            </a:r>
          </a:p>
          <a:p>
            <a:r>
              <a:rPr lang="en-US"/>
              <a:t>70429711	陈立键	2088902204559651</a:t>
            </a:r>
          </a:p>
          <a:p>
            <a:r>
              <a:rPr lang="en-US"/>
              <a:t>83622316	林西翀	2088426386539950</a:t>
            </a:r>
          </a:p>
          <a:p>
            <a:r>
              <a:rPr lang="en-US"/>
              <a:t>40711276	郭西娟	2088698547922429</a:t>
            </a:r>
          </a:p>
          <a:p>
            <a:r>
              <a:rPr lang="en-US"/>
              <a:t>30047670	姚立烨	2088521139542115</a:t>
            </a:r>
          </a:p>
          <a:p>
            <a:r>
              <a:rPr lang="en-US"/>
              <a:t>84118630	徐玲广	2088301396621869</a:t>
            </a:r>
          </a:p>
          <a:p>
            <a:r>
              <a:rPr lang="en-US"/>
              <a:t>28488711	杜爱青	2088713527478295</a:t>
            </a:r>
          </a:p>
          <a:p>
            <a:r>
              <a:rPr lang="en-US"/>
              <a:t>46946525	何立彦	2088528831122743</a:t>
            </a:r>
          </a:p>
          <a:p>
            <a:r>
              <a:rPr lang="en-US"/>
              <a:t>57456195	冯亚凤	2088941843576469</a:t>
            </a:r>
          </a:p>
          <a:p>
            <a:r>
              <a:rPr lang="en-US"/>
              <a:t>48968263	强潇	2088988481438286</a:t>
            </a:r>
          </a:p>
          <a:p>
            <a:r>
              <a:rPr lang="en-US"/>
              <a:t>28235667	谢 炬	2088378173256037</a:t>
            </a:r>
          </a:p>
          <a:p>
            <a:r>
              <a:rPr lang="en-US"/>
              <a:t>61667272	汪爱旻	2088401078424471</a:t>
            </a:r>
          </a:p>
          <a:p>
            <a:r>
              <a:rPr lang="en-US"/>
              <a:t>96503414	谢爱幸	2088452177713272</a:t>
            </a:r>
          </a:p>
          <a:p>
            <a:r>
              <a:rPr lang="en-US"/>
              <a:t>90546122	许西裕	2088332224384628</a:t>
            </a:r>
          </a:p>
          <a:p>
            <a:r>
              <a:rPr lang="en-US"/>
              <a:t>68079528	夏玲韦	2088768331460365</a:t>
            </a:r>
          </a:p>
          <a:p>
            <a:r>
              <a:rPr lang="en-US"/>
              <a:t>02745883	丁爱达	2088283968768777</a:t>
            </a:r>
          </a:p>
          <a:p>
            <a:r>
              <a:rPr lang="en-US"/>
              <a:t>06353218	邹亚锐	2088711716497234</a:t>
            </a:r>
          </a:p>
          <a:p>
            <a:r>
              <a:rPr lang="en-US"/>
              <a:t>46551520	高 立	2088052160213521</a:t>
            </a:r>
          </a:p>
          <a:p>
            <a:r>
              <a:rPr lang="en-US"/>
              <a:t>84638107	罗立游	2088412661889075</a:t>
            </a:r>
          </a:p>
          <a:p>
            <a:r>
              <a:rPr lang="en-US"/>
              <a:t>41850021	廖西秋	2088023306751765</a:t>
            </a:r>
          </a:p>
          <a:p>
            <a:r>
              <a:rPr lang="en-US"/>
              <a:t>84117617	傅国彪	2088562653372302</a:t>
            </a:r>
          </a:p>
          <a:p>
            <a:r>
              <a:rPr lang="en-US"/>
              <a:t>83633826	蒋玲然	2088301383628753</a:t>
            </a:r>
          </a:p>
          <a:p>
            <a:r>
              <a:rPr lang="en-US"/>
              <a:t>68764761	戴 麟	2088272124505556</a:t>
            </a:r>
          </a:p>
          <a:p>
            <a:r>
              <a:rPr lang="en-US"/>
              <a:t>53649347	萧 猛	2088003740117928</a:t>
            </a:r>
          </a:p>
          <a:p>
            <a:r>
              <a:rPr lang="en-US"/>
              <a:t>37883050	冯 岚	2088761618071622</a:t>
            </a:r>
          </a:p>
          <a:p>
            <a:r>
              <a:rPr lang="en-US"/>
              <a:t>42323147	白 骏	2088932040618298</a:t>
            </a:r>
          </a:p>
          <a:p>
            <a:r>
              <a:rPr lang="en-US"/>
              <a:t>15313419	李 嘉	2088881427081752</a:t>
            </a:r>
          </a:p>
          <a:p>
            <a:r>
              <a:rPr lang="en-US"/>
              <a:t>14730996	田强珉	2088281099848501</a:t>
            </a:r>
          </a:p>
          <a:p>
            <a:r>
              <a:rPr lang="en-US"/>
              <a:t>27828069	谢强灿	2088143867108414</a:t>
            </a:r>
          </a:p>
          <a:p>
            <a:r>
              <a:rPr lang="en-US"/>
              <a:t>37323346	戴 宾	2088771378589769</a:t>
            </a:r>
          </a:p>
          <a:p>
            <a:r>
              <a:rPr lang="en-US"/>
              <a:t>68274217	林国志	2088806728222433</a:t>
            </a:r>
          </a:p>
          <a:p>
            <a:r>
              <a:rPr lang="en-US"/>
              <a:t>30646850	黄爱桐	2088201869034069</a:t>
            </a:r>
          </a:p>
          <a:p>
            <a:r>
              <a:rPr lang="en-US"/>
              <a:t>77382476	张玲琛	2088876199389515</a:t>
            </a:r>
          </a:p>
          <a:p>
            <a:r>
              <a:rPr lang="en-US"/>
              <a:t>64717080	冯国印	2088621137170629</a:t>
            </a:r>
          </a:p>
          <a:p>
            <a:r>
              <a:rPr lang="en-US"/>
              <a:t>87730783	方爱操	2088951387907991</a:t>
            </a:r>
          </a:p>
          <a:p>
            <a:r>
              <a:rPr lang="en-US"/>
              <a:t>85876867	薛西通	2088438648005524</a:t>
            </a:r>
          </a:p>
          <a:p>
            <a:r>
              <a:rPr lang="en-US"/>
              <a:t>65922469	吴国飞	2088146267748465</a:t>
            </a:r>
          </a:p>
          <a:p>
            <a:r>
              <a:rPr lang="en-US"/>
              <a:t>14131478	吕 韶	2088196995322137</a:t>
            </a:r>
          </a:p>
          <a:p>
            <a:r>
              <a:rPr lang="en-US"/>
              <a:t>20136382	郝 登	2088422976237985</a:t>
            </a:r>
          </a:p>
          <a:p>
            <a:r>
              <a:rPr lang="en-US"/>
              <a:t>30493712	戴立义	2088013550095316</a:t>
            </a:r>
          </a:p>
          <a:p>
            <a:r>
              <a:rPr lang="en-US"/>
              <a:t>58720427	于 波	2088216967340748</a:t>
            </a:r>
          </a:p>
          <a:p>
            <a:r>
              <a:rPr lang="en-US"/>
              <a:t>34778668	杜立乐	2088678120075334</a:t>
            </a:r>
          </a:p>
          <a:p>
            <a:r>
              <a:rPr lang="en-US"/>
              <a:t>55468180	马玲海	2088816212256261</a:t>
            </a:r>
          </a:p>
          <a:p>
            <a:r>
              <a:rPr lang="en-US"/>
              <a:t>64788727	郭强蔚	2088942316707143</a:t>
            </a:r>
          </a:p>
          <a:p>
            <a:r>
              <a:rPr lang="en-US"/>
              <a:t>82178337	傅国岭	2088113933169712</a:t>
            </a:r>
          </a:p>
          <a:p>
            <a:r>
              <a:rPr lang="en-US"/>
              <a:t>70575552	汪强祥	2088096006580371</a:t>
            </a:r>
          </a:p>
          <a:p>
            <a:r>
              <a:rPr lang="en-US"/>
              <a:t>73666744	袁玉雁	2088788567205963</a:t>
            </a:r>
          </a:p>
          <a:p>
            <a:r>
              <a:rPr lang="en-US"/>
              <a:t>83448500	阎强超	2088443836611627</a:t>
            </a:r>
          </a:p>
          <a:p>
            <a:r>
              <a:rPr lang="en-US"/>
              <a:t>98654304	任大臻	2088381624436624</a:t>
            </a:r>
          </a:p>
          <a:p>
            <a:r>
              <a:rPr lang="en-US"/>
              <a:t>63126267	沈玉勃	2088731120130536</a:t>
            </a:r>
          </a:p>
          <a:p>
            <a:r>
              <a:rPr lang="en-US"/>
              <a:t>35842040	杨立魏	2088956793607343</a:t>
            </a:r>
          </a:p>
          <a:p>
            <a:r>
              <a:rPr lang="en-US"/>
              <a:t>43428770	袁爱庚	2088053684173760</a:t>
            </a:r>
          </a:p>
          <a:p>
            <a:r>
              <a:rPr lang="en-US"/>
              <a:t>05732702	韩 同	2088192945819866</a:t>
            </a:r>
          </a:p>
          <a:p>
            <a:r>
              <a:rPr lang="en-US"/>
              <a:t>83251329	陆爱力	2088431538957973</a:t>
            </a:r>
          </a:p>
          <a:p>
            <a:r>
              <a:rPr lang="en-US"/>
              <a:t>44885679	赵大圣	2088373715371004</a:t>
            </a:r>
          </a:p>
          <a:p>
            <a:r>
              <a:rPr lang="en-US"/>
              <a:t>06761464	郭大韶	2088658962966901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